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8"/>
  </p:notesMasterIdLst>
  <p:handoutMasterIdLst>
    <p:handoutMasterId r:id="rId39"/>
  </p:handoutMasterIdLst>
  <p:sldIdLst>
    <p:sldId id="325" r:id="rId5"/>
    <p:sldId id="363" r:id="rId6"/>
    <p:sldId id="326" r:id="rId7"/>
    <p:sldId id="327" r:id="rId8"/>
    <p:sldId id="328" r:id="rId9"/>
    <p:sldId id="329" r:id="rId10"/>
    <p:sldId id="330" r:id="rId11"/>
    <p:sldId id="331" r:id="rId12"/>
    <p:sldId id="337" r:id="rId13"/>
    <p:sldId id="341" r:id="rId14"/>
    <p:sldId id="342" r:id="rId15"/>
    <p:sldId id="343" r:id="rId16"/>
    <p:sldId id="348" r:id="rId17"/>
    <p:sldId id="350" r:id="rId18"/>
    <p:sldId id="345" r:id="rId19"/>
    <p:sldId id="351" r:id="rId20"/>
    <p:sldId id="340" r:id="rId21"/>
    <p:sldId id="347" r:id="rId22"/>
    <p:sldId id="353" r:id="rId23"/>
    <p:sldId id="354" r:id="rId24"/>
    <p:sldId id="355" r:id="rId25"/>
    <p:sldId id="356" r:id="rId26"/>
    <p:sldId id="357" r:id="rId27"/>
    <p:sldId id="358" r:id="rId28"/>
    <p:sldId id="359" r:id="rId29"/>
    <p:sldId id="360" r:id="rId30"/>
    <p:sldId id="365" r:id="rId31"/>
    <p:sldId id="377" r:id="rId32"/>
    <p:sldId id="371" r:id="rId33"/>
    <p:sldId id="374" r:id="rId34"/>
    <p:sldId id="375" r:id="rId35"/>
    <p:sldId id="376" r:id="rId36"/>
    <p:sldId id="37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16" userDrawn="1">
          <p15:clr>
            <a:srgbClr val="A4A3A4"/>
          </p15:clr>
        </p15:guide>
        <p15:guide id="2" orient="horz" pos="3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9866A1-BCE9-41BB-89B9-7D2CBCF58598}" v="2" dt="2024-02-06T11:29:57.0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205" autoAdjust="0"/>
  </p:normalViewPr>
  <p:slideViewPr>
    <p:cSldViewPr snapToGrid="0">
      <p:cViewPr varScale="1">
        <p:scale>
          <a:sx n="63" d="100"/>
          <a:sy n="63" d="100"/>
        </p:scale>
        <p:origin x="804" y="56"/>
      </p:cViewPr>
      <p:guideLst>
        <p:guide pos="816"/>
        <p:guide orient="horz" pos="38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Moumini" userId="97e3f48aafcce516" providerId="LiveId" clId="{E6FF2E8B-F08D-4947-9771-F82D7C597BF9}"/>
    <pc:docChg chg="undo custSel addSld delSld modSld">
      <pc:chgData name="maria Moumini" userId="97e3f48aafcce516" providerId="LiveId" clId="{E6FF2E8B-F08D-4947-9771-F82D7C597BF9}" dt="2023-11-23T10:55:59.948" v="6081" actId="20577"/>
      <pc:docMkLst>
        <pc:docMk/>
      </pc:docMkLst>
      <pc:sldChg chg="addSp modSp add mod">
        <pc:chgData name="maria Moumini" userId="97e3f48aafcce516" providerId="LiveId" clId="{E6FF2E8B-F08D-4947-9771-F82D7C597BF9}" dt="2023-11-22T14:50:18.460" v="5688" actId="20577"/>
        <pc:sldMkLst>
          <pc:docMk/>
          <pc:sldMk cId="187293033" sldId="325"/>
        </pc:sldMkLst>
        <pc:spChg chg="mod">
          <ac:chgData name="maria Moumini" userId="97e3f48aafcce516" providerId="LiveId" clId="{E6FF2E8B-F08D-4947-9771-F82D7C597BF9}" dt="2023-11-22T14:49:44.495" v="5687" actId="20577"/>
          <ac:spMkLst>
            <pc:docMk/>
            <pc:sldMk cId="187293033" sldId="325"/>
            <ac:spMk id="2" creationId="{A1307D8B-2864-21B6-1CE1-B605F29281C5}"/>
          </ac:spMkLst>
        </pc:spChg>
        <pc:spChg chg="mod">
          <ac:chgData name="maria Moumini" userId="97e3f48aafcce516" providerId="LiveId" clId="{E6FF2E8B-F08D-4947-9771-F82D7C597BF9}" dt="2023-11-15T20:09:09.529" v="301" actId="20577"/>
          <ac:spMkLst>
            <pc:docMk/>
            <pc:sldMk cId="187293033" sldId="325"/>
            <ac:spMk id="4" creationId="{305E10E9-9AB7-0642-D4C4-DDFDAB7B5B2C}"/>
          </ac:spMkLst>
        </pc:spChg>
        <pc:spChg chg="add mod">
          <ac:chgData name="maria Moumini" userId="97e3f48aafcce516" providerId="LiveId" clId="{E6FF2E8B-F08D-4947-9771-F82D7C597BF9}" dt="2023-11-22T14:50:18.460" v="5688" actId="20577"/>
          <ac:spMkLst>
            <pc:docMk/>
            <pc:sldMk cId="187293033" sldId="325"/>
            <ac:spMk id="6" creationId="{FDC8E4E3-21DB-CB53-0DDF-D36E3FDA14E5}"/>
          </ac:spMkLst>
        </pc:spChg>
        <pc:picChg chg="mod">
          <ac:chgData name="maria Moumini" userId="97e3f48aafcce516" providerId="LiveId" clId="{E6FF2E8B-F08D-4947-9771-F82D7C597BF9}" dt="2023-11-15T19:55:13.581" v="65" actId="1076"/>
          <ac:picMkLst>
            <pc:docMk/>
            <pc:sldMk cId="187293033" sldId="325"/>
            <ac:picMk id="5" creationId="{F8B829FC-0ACD-46C3-5D7E-74FB2C721D7D}"/>
          </ac:picMkLst>
        </pc:picChg>
      </pc:sldChg>
      <pc:sldChg chg="del">
        <pc:chgData name="maria Moumini" userId="97e3f48aafcce516" providerId="LiveId" clId="{E6FF2E8B-F08D-4947-9771-F82D7C597BF9}" dt="2023-11-15T19:53:45.290" v="56" actId="2696"/>
        <pc:sldMkLst>
          <pc:docMk/>
          <pc:sldMk cId="855215445" sldId="325"/>
        </pc:sldMkLst>
      </pc:sldChg>
      <pc:sldChg chg="modSp mod">
        <pc:chgData name="maria Moumini" userId="97e3f48aafcce516" providerId="LiveId" clId="{E6FF2E8B-F08D-4947-9771-F82D7C597BF9}" dt="2023-11-22T12:30:19.840" v="4591" actId="207"/>
        <pc:sldMkLst>
          <pc:docMk/>
          <pc:sldMk cId="1239358510" sldId="330"/>
        </pc:sldMkLst>
        <pc:spChg chg="mod">
          <ac:chgData name="maria Moumini" userId="97e3f48aafcce516" providerId="LiveId" clId="{E6FF2E8B-F08D-4947-9771-F82D7C597BF9}" dt="2023-11-22T12:30:19.840" v="4591" actId="207"/>
          <ac:spMkLst>
            <pc:docMk/>
            <pc:sldMk cId="1239358510" sldId="330"/>
            <ac:spMk id="7" creationId="{3C8D70E6-6C7B-FD58-4F7B-C728B79A4368}"/>
          </ac:spMkLst>
        </pc:spChg>
      </pc:sldChg>
      <pc:sldChg chg="modSp mod">
        <pc:chgData name="maria Moumini" userId="97e3f48aafcce516" providerId="LiveId" clId="{E6FF2E8B-F08D-4947-9771-F82D7C597BF9}" dt="2023-11-23T10:55:59.948" v="6081" actId="20577"/>
        <pc:sldMkLst>
          <pc:docMk/>
          <pc:sldMk cId="2590855744" sldId="331"/>
        </pc:sldMkLst>
        <pc:spChg chg="mod">
          <ac:chgData name="maria Moumini" userId="97e3f48aafcce516" providerId="LiveId" clId="{E6FF2E8B-F08D-4947-9771-F82D7C597BF9}" dt="2023-11-23T10:55:59.948" v="6081" actId="20577"/>
          <ac:spMkLst>
            <pc:docMk/>
            <pc:sldMk cId="2590855744" sldId="331"/>
            <ac:spMk id="2" creationId="{CD3927EA-A6AD-97BC-1ADB-6D8D1A4FCEBA}"/>
          </ac:spMkLst>
        </pc:spChg>
      </pc:sldChg>
      <pc:sldChg chg="del">
        <pc:chgData name="maria Moumini" userId="97e3f48aafcce516" providerId="LiveId" clId="{E6FF2E8B-F08D-4947-9771-F82D7C597BF9}" dt="2023-11-16T08:20:40.842" v="4273" actId="2696"/>
        <pc:sldMkLst>
          <pc:docMk/>
          <pc:sldMk cId="409420417" sldId="338"/>
        </pc:sldMkLst>
      </pc:sldChg>
      <pc:sldChg chg="delSp modSp add del mod">
        <pc:chgData name="maria Moumini" userId="97e3f48aafcce516" providerId="LiveId" clId="{E6FF2E8B-F08D-4947-9771-F82D7C597BF9}" dt="2023-11-16T08:21:42.501" v="4274" actId="2696"/>
        <pc:sldMkLst>
          <pc:docMk/>
          <pc:sldMk cId="1752421267" sldId="340"/>
        </pc:sldMkLst>
        <pc:spChg chg="del mod">
          <ac:chgData name="maria Moumini" userId="97e3f48aafcce516" providerId="LiveId" clId="{E6FF2E8B-F08D-4947-9771-F82D7C597BF9}" dt="2023-11-15T20:22:49.341" v="505" actId="478"/>
          <ac:spMkLst>
            <pc:docMk/>
            <pc:sldMk cId="1752421267" sldId="340"/>
            <ac:spMk id="9" creationId="{88BEC0DB-0C60-1B7D-3B66-758140B47285}"/>
          </ac:spMkLst>
        </pc:spChg>
      </pc:sldChg>
      <pc:sldChg chg="addSp delSp add del mod">
        <pc:chgData name="maria Moumini" userId="97e3f48aafcce516" providerId="LiveId" clId="{E6FF2E8B-F08D-4947-9771-F82D7C597BF9}" dt="2023-11-22T12:35:06.640" v="4606" actId="478"/>
        <pc:sldMkLst>
          <pc:docMk/>
          <pc:sldMk cId="4029496406" sldId="340"/>
        </pc:sldMkLst>
        <pc:spChg chg="add del">
          <ac:chgData name="maria Moumini" userId="97e3f48aafcce516" providerId="LiveId" clId="{E6FF2E8B-F08D-4947-9771-F82D7C597BF9}" dt="2023-11-22T12:35:06.640" v="4606" actId="478"/>
          <ac:spMkLst>
            <pc:docMk/>
            <pc:sldMk cId="4029496406" sldId="340"/>
            <ac:spMk id="9" creationId="{88BEC0DB-0C60-1B7D-3B66-758140B47285}"/>
          </ac:spMkLst>
        </pc:spChg>
      </pc:sldChg>
      <pc:sldChg chg="add del">
        <pc:chgData name="maria Moumini" userId="97e3f48aafcce516" providerId="LiveId" clId="{E6FF2E8B-F08D-4947-9771-F82D7C597BF9}" dt="2023-11-16T08:20:27.023" v="4272" actId="2696"/>
        <pc:sldMkLst>
          <pc:docMk/>
          <pc:sldMk cId="59001250" sldId="343"/>
        </pc:sldMkLst>
      </pc:sldChg>
      <pc:sldChg chg="modSp mod">
        <pc:chgData name="maria Moumini" userId="97e3f48aafcce516" providerId="LiveId" clId="{E6FF2E8B-F08D-4947-9771-F82D7C597BF9}" dt="2023-11-22T13:54:17.511" v="5661" actId="20577"/>
        <pc:sldMkLst>
          <pc:docMk/>
          <pc:sldMk cId="2335693756" sldId="345"/>
        </pc:sldMkLst>
        <pc:spChg chg="mod">
          <ac:chgData name="maria Moumini" userId="97e3f48aafcce516" providerId="LiveId" clId="{E6FF2E8B-F08D-4947-9771-F82D7C597BF9}" dt="2023-11-22T13:54:17.511" v="5661" actId="20577"/>
          <ac:spMkLst>
            <pc:docMk/>
            <pc:sldMk cId="2335693756" sldId="345"/>
            <ac:spMk id="19" creationId="{1130D679-D78E-1F15-EC3D-4BED6D69B35F}"/>
          </ac:spMkLst>
        </pc:spChg>
      </pc:sldChg>
      <pc:sldChg chg="add del">
        <pc:chgData name="maria Moumini" userId="97e3f48aafcce516" providerId="LiveId" clId="{E6FF2E8B-F08D-4947-9771-F82D7C597BF9}" dt="2023-11-22T12:37:47.706" v="4609" actId="2696"/>
        <pc:sldMkLst>
          <pc:docMk/>
          <pc:sldMk cId="39349790" sldId="346"/>
        </pc:sldMkLst>
      </pc:sldChg>
      <pc:sldChg chg="delSp modSp add del mod">
        <pc:chgData name="maria Moumini" userId="97e3f48aafcce516" providerId="LiveId" clId="{E6FF2E8B-F08D-4947-9771-F82D7C597BF9}" dt="2023-11-16T08:21:47.791" v="4275" actId="2696"/>
        <pc:sldMkLst>
          <pc:docMk/>
          <pc:sldMk cId="1568883520" sldId="346"/>
        </pc:sldMkLst>
        <pc:spChg chg="del mod">
          <ac:chgData name="maria Moumini" userId="97e3f48aafcce516" providerId="LiveId" clId="{E6FF2E8B-F08D-4947-9771-F82D7C597BF9}" dt="2023-11-15T20:23:29.263" v="509" actId="478"/>
          <ac:spMkLst>
            <pc:docMk/>
            <pc:sldMk cId="1568883520" sldId="346"/>
            <ac:spMk id="9" creationId="{88BEC0DB-0C60-1B7D-3B66-758140B47285}"/>
          </ac:spMkLst>
        </pc:spChg>
      </pc:sldChg>
      <pc:sldChg chg="add del">
        <pc:chgData name="maria Moumini" userId="97e3f48aafcce516" providerId="LiveId" clId="{E6FF2E8B-F08D-4947-9771-F82D7C597BF9}" dt="2023-11-22T12:37:41.030" v="4608"/>
        <pc:sldMkLst>
          <pc:docMk/>
          <pc:sldMk cId="1876840660" sldId="347"/>
        </pc:sldMkLst>
      </pc:sldChg>
      <pc:sldChg chg="delSp add del mod">
        <pc:chgData name="maria Moumini" userId="97e3f48aafcce516" providerId="LiveId" clId="{E6FF2E8B-F08D-4947-9771-F82D7C597BF9}" dt="2023-11-16T08:21:52.135" v="4276" actId="2696"/>
        <pc:sldMkLst>
          <pc:docMk/>
          <pc:sldMk cId="4268036502" sldId="347"/>
        </pc:sldMkLst>
        <pc:spChg chg="del">
          <ac:chgData name="maria Moumini" userId="97e3f48aafcce516" providerId="LiveId" clId="{E6FF2E8B-F08D-4947-9771-F82D7C597BF9}" dt="2023-11-15T20:23:55.878" v="512" actId="478"/>
          <ac:spMkLst>
            <pc:docMk/>
            <pc:sldMk cId="4268036502" sldId="347"/>
            <ac:spMk id="9" creationId="{88BEC0DB-0C60-1B7D-3B66-758140B47285}"/>
          </ac:spMkLst>
        </pc:spChg>
      </pc:sldChg>
      <pc:sldChg chg="modSp mod">
        <pc:chgData name="maria Moumini" userId="97e3f48aafcce516" providerId="LiveId" clId="{E6FF2E8B-F08D-4947-9771-F82D7C597BF9}" dt="2023-11-22T14:54:22.503" v="5691" actId="313"/>
        <pc:sldMkLst>
          <pc:docMk/>
          <pc:sldMk cId="3252227599" sldId="348"/>
        </pc:sldMkLst>
        <pc:spChg chg="mod">
          <ac:chgData name="maria Moumini" userId="97e3f48aafcce516" providerId="LiveId" clId="{E6FF2E8B-F08D-4947-9771-F82D7C597BF9}" dt="2023-11-22T14:54:22.503" v="5691" actId="313"/>
          <ac:spMkLst>
            <pc:docMk/>
            <pc:sldMk cId="3252227599" sldId="348"/>
            <ac:spMk id="5" creationId="{C2722B54-92C7-23F9-2F6B-81A94CA0E6E7}"/>
          </ac:spMkLst>
        </pc:spChg>
        <pc:spChg chg="mod">
          <ac:chgData name="maria Moumini" userId="97e3f48aafcce516" providerId="LiveId" clId="{E6FF2E8B-F08D-4947-9771-F82D7C597BF9}" dt="2023-11-15T20:20:40.192" v="439"/>
          <ac:spMkLst>
            <pc:docMk/>
            <pc:sldMk cId="3252227599" sldId="348"/>
            <ac:spMk id="19" creationId="{1130D679-D78E-1F15-EC3D-4BED6D69B35F}"/>
          </ac:spMkLst>
        </pc:spChg>
      </pc:sldChg>
      <pc:sldChg chg="modSp del mod">
        <pc:chgData name="maria Moumini" userId="97e3f48aafcce516" providerId="LiveId" clId="{E6FF2E8B-F08D-4947-9771-F82D7C597BF9}" dt="2023-11-15T20:24:46.410" v="528" actId="2696"/>
        <pc:sldMkLst>
          <pc:docMk/>
          <pc:sldMk cId="2481378839" sldId="349"/>
        </pc:sldMkLst>
        <pc:spChg chg="mod">
          <ac:chgData name="maria Moumini" userId="97e3f48aafcce516" providerId="LiveId" clId="{E6FF2E8B-F08D-4947-9771-F82D7C597BF9}" dt="2023-11-15T20:24:28.872" v="527" actId="20577"/>
          <ac:spMkLst>
            <pc:docMk/>
            <pc:sldMk cId="2481378839" sldId="349"/>
            <ac:spMk id="3" creationId="{03924A06-2533-68FE-6815-A6208AD97D3D}"/>
          </ac:spMkLst>
        </pc:spChg>
      </pc:sldChg>
      <pc:sldChg chg="add del">
        <pc:chgData name="maria Moumini" userId="97e3f48aafcce516" providerId="LiveId" clId="{E6FF2E8B-F08D-4947-9771-F82D7C597BF9}" dt="2023-11-15T20:27:10.907" v="552"/>
        <pc:sldMkLst>
          <pc:docMk/>
          <pc:sldMk cId="3962685623" sldId="349"/>
        </pc:sldMkLst>
      </pc:sldChg>
      <pc:sldChg chg="modSp mod">
        <pc:chgData name="maria Moumini" userId="97e3f48aafcce516" providerId="LiveId" clId="{E6FF2E8B-F08D-4947-9771-F82D7C597BF9}" dt="2023-11-22T12:32:42.825" v="4599" actId="5793"/>
        <pc:sldMkLst>
          <pc:docMk/>
          <pc:sldMk cId="1948154665" sldId="350"/>
        </pc:sldMkLst>
        <pc:spChg chg="mod">
          <ac:chgData name="maria Moumini" userId="97e3f48aafcce516" providerId="LiveId" clId="{E6FF2E8B-F08D-4947-9771-F82D7C597BF9}" dt="2023-11-22T12:32:42.825" v="4599" actId="5793"/>
          <ac:spMkLst>
            <pc:docMk/>
            <pc:sldMk cId="1948154665" sldId="350"/>
            <ac:spMk id="4" creationId="{68003147-27BE-7492-36B6-F405F1156F31}"/>
          </ac:spMkLst>
        </pc:spChg>
      </pc:sldChg>
      <pc:sldChg chg="modSp mod">
        <pc:chgData name="maria Moumini" userId="97e3f48aafcce516" providerId="LiveId" clId="{E6FF2E8B-F08D-4947-9771-F82D7C597BF9}" dt="2023-11-22T15:05:23.015" v="5820" actId="313"/>
        <pc:sldMkLst>
          <pc:docMk/>
          <pc:sldMk cId="1118220183" sldId="351"/>
        </pc:sldMkLst>
        <pc:spChg chg="mod">
          <ac:chgData name="maria Moumini" userId="97e3f48aafcce516" providerId="LiveId" clId="{E6FF2E8B-F08D-4947-9771-F82D7C597BF9}" dt="2023-11-22T15:05:23.015" v="5820" actId="313"/>
          <ac:spMkLst>
            <pc:docMk/>
            <pc:sldMk cId="1118220183" sldId="351"/>
            <ac:spMk id="4" creationId="{68003147-27BE-7492-36B6-F405F1156F31}"/>
          </ac:spMkLst>
        </pc:spChg>
      </pc:sldChg>
      <pc:sldChg chg="modSp del mod">
        <pc:chgData name="maria Moumini" userId="97e3f48aafcce516" providerId="LiveId" clId="{E6FF2E8B-F08D-4947-9771-F82D7C597BF9}" dt="2023-11-15T20:34:48.975" v="673" actId="2696"/>
        <pc:sldMkLst>
          <pc:docMk/>
          <pc:sldMk cId="22569263" sldId="352"/>
        </pc:sldMkLst>
        <pc:spChg chg="mod">
          <ac:chgData name="maria Moumini" userId="97e3f48aafcce516" providerId="LiveId" clId="{E6FF2E8B-F08D-4947-9771-F82D7C597BF9}" dt="2023-11-15T20:30:40.820" v="572" actId="21"/>
          <ac:spMkLst>
            <pc:docMk/>
            <pc:sldMk cId="22569263" sldId="352"/>
            <ac:spMk id="4" creationId="{68003147-27BE-7492-36B6-F405F1156F31}"/>
          </ac:spMkLst>
        </pc:spChg>
      </pc:sldChg>
      <pc:sldChg chg="modSp mod">
        <pc:chgData name="maria Moumini" userId="97e3f48aafcce516" providerId="LiveId" clId="{E6FF2E8B-F08D-4947-9771-F82D7C597BF9}" dt="2023-11-22T15:07:37.602" v="5835" actId="313"/>
        <pc:sldMkLst>
          <pc:docMk/>
          <pc:sldMk cId="621289575" sldId="353"/>
        </pc:sldMkLst>
        <pc:spChg chg="mod">
          <ac:chgData name="maria Moumini" userId="97e3f48aafcce516" providerId="LiveId" clId="{E6FF2E8B-F08D-4947-9771-F82D7C597BF9}" dt="2023-11-22T15:07:37.602" v="5835" actId="313"/>
          <ac:spMkLst>
            <pc:docMk/>
            <pc:sldMk cId="621289575" sldId="353"/>
            <ac:spMk id="4" creationId="{68003147-27BE-7492-36B6-F405F1156F31}"/>
          </ac:spMkLst>
        </pc:spChg>
      </pc:sldChg>
      <pc:sldChg chg="modSp mod">
        <pc:chgData name="maria Moumini" userId="97e3f48aafcce516" providerId="LiveId" clId="{E6FF2E8B-F08D-4947-9771-F82D7C597BF9}" dt="2023-11-22T12:45:20.837" v="4869" actId="313"/>
        <pc:sldMkLst>
          <pc:docMk/>
          <pc:sldMk cId="1749859552" sldId="354"/>
        </pc:sldMkLst>
        <pc:spChg chg="mod">
          <ac:chgData name="maria Moumini" userId="97e3f48aafcce516" providerId="LiveId" clId="{E6FF2E8B-F08D-4947-9771-F82D7C597BF9}" dt="2023-11-22T12:45:20.837" v="4869" actId="313"/>
          <ac:spMkLst>
            <pc:docMk/>
            <pc:sldMk cId="1749859552" sldId="354"/>
            <ac:spMk id="4" creationId="{68003147-27BE-7492-36B6-F405F1156F31}"/>
          </ac:spMkLst>
        </pc:spChg>
      </pc:sldChg>
      <pc:sldChg chg="modSp mod">
        <pc:chgData name="maria Moumini" userId="97e3f48aafcce516" providerId="LiveId" clId="{E6FF2E8B-F08D-4947-9771-F82D7C597BF9}" dt="2023-11-16T08:23:19.735" v="4316" actId="20577"/>
        <pc:sldMkLst>
          <pc:docMk/>
          <pc:sldMk cId="537807235" sldId="355"/>
        </pc:sldMkLst>
        <pc:spChg chg="mod">
          <ac:chgData name="maria Moumini" userId="97e3f48aafcce516" providerId="LiveId" clId="{E6FF2E8B-F08D-4947-9771-F82D7C597BF9}" dt="2023-11-16T08:23:19.735" v="4316" actId="20577"/>
          <ac:spMkLst>
            <pc:docMk/>
            <pc:sldMk cId="537807235" sldId="355"/>
            <ac:spMk id="4" creationId="{68003147-27BE-7492-36B6-F405F1156F31}"/>
          </ac:spMkLst>
        </pc:spChg>
      </pc:sldChg>
      <pc:sldChg chg="modSp mod">
        <pc:chgData name="maria Moumini" userId="97e3f48aafcce516" providerId="LiveId" clId="{E6FF2E8B-F08D-4947-9771-F82D7C597BF9}" dt="2023-11-22T12:46:35.629" v="4908" actId="20577"/>
        <pc:sldMkLst>
          <pc:docMk/>
          <pc:sldMk cId="3234414397" sldId="356"/>
        </pc:sldMkLst>
        <pc:spChg chg="mod">
          <ac:chgData name="maria Moumini" userId="97e3f48aafcce516" providerId="LiveId" clId="{E6FF2E8B-F08D-4947-9771-F82D7C597BF9}" dt="2023-11-22T12:46:35.629" v="4908" actId="20577"/>
          <ac:spMkLst>
            <pc:docMk/>
            <pc:sldMk cId="3234414397" sldId="356"/>
            <ac:spMk id="4" creationId="{68003147-27BE-7492-36B6-F405F1156F31}"/>
          </ac:spMkLst>
        </pc:spChg>
      </pc:sldChg>
      <pc:sldChg chg="modSp mod">
        <pc:chgData name="maria Moumini" userId="97e3f48aafcce516" providerId="LiveId" clId="{E6FF2E8B-F08D-4947-9771-F82D7C597BF9}" dt="2023-11-22T12:47:45.069" v="4929" actId="20577"/>
        <pc:sldMkLst>
          <pc:docMk/>
          <pc:sldMk cId="1671972450" sldId="357"/>
        </pc:sldMkLst>
        <pc:spChg chg="mod">
          <ac:chgData name="maria Moumini" userId="97e3f48aafcce516" providerId="LiveId" clId="{E6FF2E8B-F08D-4947-9771-F82D7C597BF9}" dt="2023-11-22T12:47:45.069" v="4929" actId="20577"/>
          <ac:spMkLst>
            <pc:docMk/>
            <pc:sldMk cId="1671972450" sldId="357"/>
            <ac:spMk id="4" creationId="{68003147-27BE-7492-36B6-F405F1156F31}"/>
          </ac:spMkLst>
        </pc:spChg>
      </pc:sldChg>
      <pc:sldChg chg="modSp mod">
        <pc:chgData name="maria Moumini" userId="97e3f48aafcce516" providerId="LiveId" clId="{E6FF2E8B-F08D-4947-9771-F82D7C597BF9}" dt="2023-11-22T15:12:04.987" v="5888" actId="20577"/>
        <pc:sldMkLst>
          <pc:docMk/>
          <pc:sldMk cId="2749248748" sldId="358"/>
        </pc:sldMkLst>
        <pc:spChg chg="mod">
          <ac:chgData name="maria Moumini" userId="97e3f48aafcce516" providerId="LiveId" clId="{E6FF2E8B-F08D-4947-9771-F82D7C597BF9}" dt="2023-11-22T15:12:04.987" v="5888" actId="20577"/>
          <ac:spMkLst>
            <pc:docMk/>
            <pc:sldMk cId="2749248748" sldId="358"/>
            <ac:spMk id="4" creationId="{68003147-27BE-7492-36B6-F405F1156F31}"/>
          </ac:spMkLst>
        </pc:spChg>
      </pc:sldChg>
      <pc:sldChg chg="modSp mod">
        <pc:chgData name="maria Moumini" userId="97e3f48aafcce516" providerId="LiveId" clId="{E6FF2E8B-F08D-4947-9771-F82D7C597BF9}" dt="2023-11-22T15:13:15.823" v="5924" actId="20577"/>
        <pc:sldMkLst>
          <pc:docMk/>
          <pc:sldMk cId="857221834" sldId="359"/>
        </pc:sldMkLst>
        <pc:spChg chg="mod">
          <ac:chgData name="maria Moumini" userId="97e3f48aafcce516" providerId="LiveId" clId="{E6FF2E8B-F08D-4947-9771-F82D7C597BF9}" dt="2023-11-22T15:13:15.823" v="5924" actId="20577"/>
          <ac:spMkLst>
            <pc:docMk/>
            <pc:sldMk cId="857221834" sldId="359"/>
            <ac:spMk id="4" creationId="{68003147-27BE-7492-36B6-F405F1156F31}"/>
          </ac:spMkLst>
        </pc:spChg>
        <pc:spChg chg="mod">
          <ac:chgData name="maria Moumini" userId="97e3f48aafcce516" providerId="LiveId" clId="{E6FF2E8B-F08D-4947-9771-F82D7C597BF9}" dt="2023-11-22T13:33:37.974" v="5411" actId="20577"/>
          <ac:spMkLst>
            <pc:docMk/>
            <pc:sldMk cId="857221834" sldId="359"/>
            <ac:spMk id="6" creationId="{AAEF3412-E40F-C220-C714-FA9DEA97804C}"/>
          </ac:spMkLst>
        </pc:spChg>
      </pc:sldChg>
      <pc:sldChg chg="modSp mod">
        <pc:chgData name="maria Moumini" userId="97e3f48aafcce516" providerId="LiveId" clId="{E6FF2E8B-F08D-4947-9771-F82D7C597BF9}" dt="2023-11-22T15:15:29.560" v="5953" actId="20577"/>
        <pc:sldMkLst>
          <pc:docMk/>
          <pc:sldMk cId="573666303" sldId="360"/>
        </pc:sldMkLst>
        <pc:spChg chg="mod">
          <ac:chgData name="maria Moumini" userId="97e3f48aafcce516" providerId="LiveId" clId="{E6FF2E8B-F08D-4947-9771-F82D7C597BF9}" dt="2023-11-22T15:15:29.560" v="5953" actId="20577"/>
          <ac:spMkLst>
            <pc:docMk/>
            <pc:sldMk cId="573666303" sldId="360"/>
            <ac:spMk id="4" creationId="{68003147-27BE-7492-36B6-F405F1156F31}"/>
          </ac:spMkLst>
        </pc:spChg>
        <pc:spChg chg="mod">
          <ac:chgData name="maria Moumini" userId="97e3f48aafcce516" providerId="LiveId" clId="{E6FF2E8B-F08D-4947-9771-F82D7C597BF9}" dt="2023-11-22T12:50:44.062" v="5027" actId="20577"/>
          <ac:spMkLst>
            <pc:docMk/>
            <pc:sldMk cId="573666303" sldId="360"/>
            <ac:spMk id="6" creationId="{AAEF3412-E40F-C220-C714-FA9DEA97804C}"/>
          </ac:spMkLst>
        </pc:spChg>
      </pc:sldChg>
      <pc:sldChg chg="del">
        <pc:chgData name="maria Moumini" userId="97e3f48aafcce516" providerId="LiveId" clId="{E6FF2E8B-F08D-4947-9771-F82D7C597BF9}" dt="2023-11-15T19:48:28.479" v="1" actId="2696"/>
        <pc:sldMkLst>
          <pc:docMk/>
          <pc:sldMk cId="1584720825" sldId="361"/>
        </pc:sldMkLst>
      </pc:sldChg>
      <pc:sldChg chg="addSp delSp modSp add del mod modClrScheme chgLayout">
        <pc:chgData name="maria Moumini" userId="97e3f48aafcce516" providerId="LiveId" clId="{E6FF2E8B-F08D-4947-9771-F82D7C597BF9}" dt="2023-11-16T08:19:33.284" v="4270" actId="2696"/>
        <pc:sldMkLst>
          <pc:docMk/>
          <pc:sldMk cId="1131686345" sldId="362"/>
        </pc:sldMkLst>
        <pc:spChg chg="del mod">
          <ac:chgData name="maria Moumini" userId="97e3f48aafcce516" providerId="LiveId" clId="{E6FF2E8B-F08D-4947-9771-F82D7C597BF9}" dt="2023-11-15T19:50:28.870" v="31"/>
          <ac:spMkLst>
            <pc:docMk/>
            <pc:sldMk cId="1131686345" sldId="362"/>
            <ac:spMk id="2" creationId="{A1307D8B-2864-21B6-1CE1-B605F29281C5}"/>
          </ac:spMkLst>
        </pc:spChg>
        <pc:spChg chg="mod">
          <ac:chgData name="maria Moumini" userId="97e3f48aafcce516" providerId="LiveId" clId="{E6FF2E8B-F08D-4947-9771-F82D7C597BF9}" dt="2023-11-15T19:51:58.495" v="38" actId="26606"/>
          <ac:spMkLst>
            <pc:docMk/>
            <pc:sldMk cId="1131686345" sldId="362"/>
            <ac:spMk id="4" creationId="{305E10E9-9AB7-0642-D4C4-DDFDAB7B5B2C}"/>
          </ac:spMkLst>
        </pc:spChg>
        <pc:spChg chg="add mod">
          <ac:chgData name="maria Moumini" userId="97e3f48aafcce516" providerId="LiveId" clId="{E6FF2E8B-F08D-4947-9771-F82D7C597BF9}" dt="2023-11-15T20:06:00.105" v="272" actId="313"/>
          <ac:spMkLst>
            <pc:docMk/>
            <pc:sldMk cId="1131686345" sldId="362"/>
            <ac:spMk id="6" creationId="{40518C75-B773-5405-1AB7-BDFE4BD73AB3}"/>
          </ac:spMkLst>
        </pc:spChg>
        <pc:spChg chg="add del mod">
          <ac:chgData name="maria Moumini" userId="97e3f48aafcce516" providerId="LiveId" clId="{E6FF2E8B-F08D-4947-9771-F82D7C597BF9}" dt="2023-11-15T19:51:58.495" v="38" actId="26606"/>
          <ac:spMkLst>
            <pc:docMk/>
            <pc:sldMk cId="1131686345" sldId="362"/>
            <ac:spMk id="11" creationId="{7430877A-E77D-BF2C-73C6-7CD36F83359B}"/>
          </ac:spMkLst>
        </pc:spChg>
        <pc:spChg chg="add del mod">
          <ac:chgData name="maria Moumini" userId="97e3f48aafcce516" providerId="LiveId" clId="{E6FF2E8B-F08D-4947-9771-F82D7C597BF9}" dt="2023-11-15T19:51:58.495" v="38" actId="26606"/>
          <ac:spMkLst>
            <pc:docMk/>
            <pc:sldMk cId="1131686345" sldId="362"/>
            <ac:spMk id="13" creationId="{02CFF2C5-3041-80DF-C8B6-F2587A32D9D6}"/>
          </ac:spMkLst>
        </pc:spChg>
        <pc:picChg chg="add del mod">
          <ac:chgData name="maria Moumini" userId="97e3f48aafcce516" providerId="LiveId" clId="{E6FF2E8B-F08D-4947-9771-F82D7C597BF9}" dt="2023-11-15T19:50:11.542" v="30"/>
          <ac:picMkLst>
            <pc:docMk/>
            <pc:sldMk cId="1131686345" sldId="362"/>
            <ac:picMk id="3" creationId="{FA71723D-9204-94D6-0DA5-098BD69846B3}"/>
          </ac:picMkLst>
        </pc:picChg>
        <pc:picChg chg="mod ord">
          <ac:chgData name="maria Moumini" userId="97e3f48aafcce516" providerId="LiveId" clId="{E6FF2E8B-F08D-4947-9771-F82D7C597BF9}" dt="2023-11-15T19:51:58.495" v="38" actId="26606"/>
          <ac:picMkLst>
            <pc:docMk/>
            <pc:sldMk cId="1131686345" sldId="362"/>
            <ac:picMk id="5" creationId="{F8B829FC-0ACD-46C3-5D7E-74FB2C721D7D}"/>
          </ac:picMkLst>
        </pc:picChg>
      </pc:sldChg>
      <pc:sldChg chg="modSp add mod">
        <pc:chgData name="maria Moumini" userId="97e3f48aafcce516" providerId="LiveId" clId="{E6FF2E8B-F08D-4947-9771-F82D7C597BF9}" dt="2023-11-15T20:20:09.753" v="437" actId="20577"/>
        <pc:sldMkLst>
          <pc:docMk/>
          <pc:sldMk cId="310856434" sldId="363"/>
        </pc:sldMkLst>
        <pc:spChg chg="mod">
          <ac:chgData name="maria Moumini" userId="97e3f48aafcce516" providerId="LiveId" clId="{E6FF2E8B-F08D-4947-9771-F82D7C597BF9}" dt="2023-11-15T20:12:35.904" v="357" actId="207"/>
          <ac:spMkLst>
            <pc:docMk/>
            <pc:sldMk cId="310856434" sldId="363"/>
            <ac:spMk id="4" creationId="{305E10E9-9AB7-0642-D4C4-DDFDAB7B5B2C}"/>
          </ac:spMkLst>
        </pc:spChg>
        <pc:spChg chg="mod">
          <ac:chgData name="maria Moumini" userId="97e3f48aafcce516" providerId="LiveId" clId="{E6FF2E8B-F08D-4947-9771-F82D7C597BF9}" dt="2023-11-15T20:20:09.753" v="437" actId="20577"/>
          <ac:spMkLst>
            <pc:docMk/>
            <pc:sldMk cId="310856434" sldId="363"/>
            <ac:spMk id="6" creationId="{40518C75-B773-5405-1AB7-BDFE4BD73AB3}"/>
          </ac:spMkLst>
        </pc:spChg>
      </pc:sldChg>
      <pc:sldChg chg="add del">
        <pc:chgData name="maria Moumini" userId="97e3f48aafcce516" providerId="LiveId" clId="{E6FF2E8B-F08D-4947-9771-F82D7C597BF9}" dt="2023-11-15T20:14:09.775" v="359" actId="2696"/>
        <pc:sldMkLst>
          <pc:docMk/>
          <pc:sldMk cId="154973530" sldId="364"/>
        </pc:sldMkLst>
      </pc:sldChg>
      <pc:sldChg chg="delSp modSp add del mod">
        <pc:chgData name="maria Moumini" userId="97e3f48aafcce516" providerId="LiveId" clId="{E6FF2E8B-F08D-4947-9771-F82D7C597BF9}" dt="2023-11-22T13:28:03.403" v="5357" actId="2696"/>
        <pc:sldMkLst>
          <pc:docMk/>
          <pc:sldMk cId="1656246593" sldId="364"/>
        </pc:sldMkLst>
        <pc:spChg chg="del">
          <ac:chgData name="maria Moumini" userId="97e3f48aafcce516" providerId="LiveId" clId="{E6FF2E8B-F08D-4947-9771-F82D7C597BF9}" dt="2023-11-16T08:19:02.396" v="4269" actId="478"/>
          <ac:spMkLst>
            <pc:docMk/>
            <pc:sldMk cId="1656246593" sldId="364"/>
            <ac:spMk id="5" creationId="{C2722B54-92C7-23F9-2F6B-81A94CA0E6E7}"/>
          </ac:spMkLst>
        </pc:spChg>
        <pc:spChg chg="mod">
          <ac:chgData name="maria Moumini" userId="97e3f48aafcce516" providerId="LiveId" clId="{E6FF2E8B-F08D-4947-9771-F82D7C597BF9}" dt="2023-11-17T05:28:34.332" v="4590" actId="20577"/>
          <ac:spMkLst>
            <pc:docMk/>
            <pc:sldMk cId="1656246593" sldId="364"/>
            <ac:spMk id="19" creationId="{1130D679-D78E-1F15-EC3D-4BED6D69B35F}"/>
          </ac:spMkLst>
        </pc:spChg>
      </pc:sldChg>
      <pc:sldChg chg="modSp add mod">
        <pc:chgData name="maria Moumini" userId="97e3f48aafcce516" providerId="LiveId" clId="{E6FF2E8B-F08D-4947-9771-F82D7C597BF9}" dt="2023-11-22T15:22:32.288" v="6077" actId="20577"/>
        <pc:sldMkLst>
          <pc:docMk/>
          <pc:sldMk cId="189485169" sldId="365"/>
        </pc:sldMkLst>
        <pc:spChg chg="mod">
          <ac:chgData name="maria Moumini" userId="97e3f48aafcce516" providerId="LiveId" clId="{E6FF2E8B-F08D-4947-9771-F82D7C597BF9}" dt="2023-11-22T15:22:32.288" v="6077" actId="20577"/>
          <ac:spMkLst>
            <pc:docMk/>
            <pc:sldMk cId="189485169" sldId="365"/>
            <ac:spMk id="4" creationId="{68003147-27BE-7492-36B6-F405F1156F31}"/>
          </ac:spMkLst>
        </pc:spChg>
        <pc:spChg chg="mod">
          <ac:chgData name="maria Moumini" userId="97e3f48aafcce516" providerId="LiveId" clId="{E6FF2E8B-F08D-4947-9771-F82D7C597BF9}" dt="2023-11-15T21:23:23.474" v="1833" actId="20577"/>
          <ac:spMkLst>
            <pc:docMk/>
            <pc:sldMk cId="189485169" sldId="365"/>
            <ac:spMk id="6" creationId="{AAEF3412-E40F-C220-C714-FA9DEA97804C}"/>
          </ac:spMkLst>
        </pc:spChg>
        <pc:picChg chg="mod">
          <ac:chgData name="maria Moumini" userId="97e3f48aafcce516" providerId="LiveId" clId="{E6FF2E8B-F08D-4947-9771-F82D7C597BF9}" dt="2023-11-16T08:25:01.994" v="4332" actId="1076"/>
          <ac:picMkLst>
            <pc:docMk/>
            <pc:sldMk cId="189485169" sldId="365"/>
            <ac:picMk id="7" creationId="{70A9CAB5-92AE-2C08-1CA8-8B55D552EEF8}"/>
          </ac:picMkLst>
        </pc:picChg>
      </pc:sldChg>
      <pc:sldChg chg="addSp delSp modSp add mod">
        <pc:chgData name="maria Moumini" userId="97e3f48aafcce516" providerId="LiveId" clId="{E6FF2E8B-F08D-4947-9771-F82D7C597BF9}" dt="2023-11-22T13:24:45.996" v="5348" actId="14100"/>
        <pc:sldMkLst>
          <pc:docMk/>
          <pc:sldMk cId="167156187" sldId="366"/>
        </pc:sldMkLst>
        <pc:spChg chg="add del mod">
          <ac:chgData name="maria Moumini" userId="97e3f48aafcce516" providerId="LiveId" clId="{E6FF2E8B-F08D-4947-9771-F82D7C597BF9}" dt="2023-11-22T13:12:28.965" v="5145" actId="478"/>
          <ac:spMkLst>
            <pc:docMk/>
            <pc:sldMk cId="167156187" sldId="366"/>
            <ac:spMk id="4" creationId="{68003147-27BE-7492-36B6-F405F1156F31}"/>
          </ac:spMkLst>
        </pc:spChg>
        <pc:spChg chg="add del mod">
          <ac:chgData name="maria Moumini" userId="97e3f48aafcce516" providerId="LiveId" clId="{E6FF2E8B-F08D-4947-9771-F82D7C597BF9}" dt="2023-11-22T13:22:35.443" v="5302" actId="1076"/>
          <ac:spMkLst>
            <pc:docMk/>
            <pc:sldMk cId="167156187" sldId="366"/>
            <ac:spMk id="6" creationId="{AAEF3412-E40F-C220-C714-FA9DEA97804C}"/>
          </ac:spMkLst>
        </pc:spChg>
        <pc:spChg chg="add del mod">
          <ac:chgData name="maria Moumini" userId="97e3f48aafcce516" providerId="LiveId" clId="{E6FF2E8B-F08D-4947-9771-F82D7C597BF9}" dt="2023-11-22T13:12:11.045" v="5144"/>
          <ac:spMkLst>
            <pc:docMk/>
            <pc:sldMk cId="167156187" sldId="366"/>
            <ac:spMk id="8" creationId="{416E2895-A029-8186-AFD7-D49F1CE2C84E}"/>
          </ac:spMkLst>
        </pc:spChg>
        <pc:spChg chg="add del mod">
          <ac:chgData name="maria Moumini" userId="97e3f48aafcce516" providerId="LiveId" clId="{E6FF2E8B-F08D-4947-9771-F82D7C597BF9}" dt="2023-11-22T13:12:11.045" v="5144"/>
          <ac:spMkLst>
            <pc:docMk/>
            <pc:sldMk cId="167156187" sldId="366"/>
            <ac:spMk id="9" creationId="{8F3B08D3-71A9-993E-96EE-F9AF6F26FB68}"/>
          </ac:spMkLst>
        </pc:spChg>
        <pc:spChg chg="add del mod">
          <ac:chgData name="maria Moumini" userId="97e3f48aafcce516" providerId="LiveId" clId="{E6FF2E8B-F08D-4947-9771-F82D7C597BF9}" dt="2023-11-22T13:12:11.045" v="5144"/>
          <ac:spMkLst>
            <pc:docMk/>
            <pc:sldMk cId="167156187" sldId="366"/>
            <ac:spMk id="10" creationId="{2355CA13-8E1C-B959-D27E-F1A2CE45E417}"/>
          </ac:spMkLst>
        </pc:spChg>
        <pc:spChg chg="add del mod">
          <ac:chgData name="maria Moumini" userId="97e3f48aafcce516" providerId="LiveId" clId="{E6FF2E8B-F08D-4947-9771-F82D7C597BF9}" dt="2023-11-22T13:12:10.369" v="5143" actId="478"/>
          <ac:spMkLst>
            <pc:docMk/>
            <pc:sldMk cId="167156187" sldId="366"/>
            <ac:spMk id="12" creationId="{2A4FE0C3-F269-B6A1-275F-8D40C592D79A}"/>
          </ac:spMkLst>
        </pc:spChg>
        <pc:spChg chg="add del mod">
          <ac:chgData name="maria Moumini" userId="97e3f48aafcce516" providerId="LiveId" clId="{E6FF2E8B-F08D-4947-9771-F82D7C597BF9}" dt="2023-11-22T13:12:36.967" v="5147" actId="478"/>
          <ac:spMkLst>
            <pc:docMk/>
            <pc:sldMk cId="167156187" sldId="366"/>
            <ac:spMk id="14" creationId="{A650CBD4-DFD4-7E50-A4DD-2F421E0F5303}"/>
          </ac:spMkLst>
        </pc:spChg>
        <pc:spChg chg="add del mod">
          <ac:chgData name="maria Moumini" userId="97e3f48aafcce516" providerId="LiveId" clId="{E6FF2E8B-F08D-4947-9771-F82D7C597BF9}" dt="2023-11-22T13:23:22.340" v="5331" actId="478"/>
          <ac:spMkLst>
            <pc:docMk/>
            <pc:sldMk cId="167156187" sldId="366"/>
            <ac:spMk id="16" creationId="{E0A1D675-2294-EEC8-196A-87A0A2D36CED}"/>
          </ac:spMkLst>
        </pc:spChg>
        <pc:spChg chg="add del mod">
          <ac:chgData name="maria Moumini" userId="97e3f48aafcce516" providerId="LiveId" clId="{E6FF2E8B-F08D-4947-9771-F82D7C597BF9}" dt="2023-11-22T13:13:32.911" v="5153" actId="478"/>
          <ac:spMkLst>
            <pc:docMk/>
            <pc:sldMk cId="167156187" sldId="366"/>
            <ac:spMk id="17" creationId="{2FE9FBD8-398D-D37C-1321-915B40B69235}"/>
          </ac:spMkLst>
        </pc:spChg>
        <pc:spChg chg="add del mod">
          <ac:chgData name="maria Moumini" userId="97e3f48aafcce516" providerId="LiveId" clId="{E6FF2E8B-F08D-4947-9771-F82D7C597BF9}" dt="2023-11-22T13:13:51.999" v="5156"/>
          <ac:spMkLst>
            <pc:docMk/>
            <pc:sldMk cId="167156187" sldId="366"/>
            <ac:spMk id="18" creationId="{9A01FBA6-E724-1F88-F59D-58BC0576C06E}"/>
          </ac:spMkLst>
        </pc:spChg>
        <pc:spChg chg="add del mod">
          <ac:chgData name="maria Moumini" userId="97e3f48aafcce516" providerId="LiveId" clId="{E6FF2E8B-F08D-4947-9771-F82D7C597BF9}" dt="2023-11-22T13:19:03.170" v="5186" actId="22"/>
          <ac:spMkLst>
            <pc:docMk/>
            <pc:sldMk cId="167156187" sldId="366"/>
            <ac:spMk id="20" creationId="{DCBEE97A-4594-6A2D-FFBD-8FAA76F3B665}"/>
          </ac:spMkLst>
        </pc:spChg>
        <pc:spChg chg="add mod">
          <ac:chgData name="maria Moumini" userId="97e3f48aafcce516" providerId="LiveId" clId="{E6FF2E8B-F08D-4947-9771-F82D7C597BF9}" dt="2023-11-22T13:23:09.816" v="5330" actId="20577"/>
          <ac:spMkLst>
            <pc:docMk/>
            <pc:sldMk cId="167156187" sldId="366"/>
            <ac:spMk id="22" creationId="{A68BE938-3263-D989-A93C-C891FEC2DA5A}"/>
          </ac:spMkLst>
        </pc:spChg>
        <pc:graphicFrameChg chg="add del mod">
          <ac:chgData name="maria Moumini" userId="97e3f48aafcce516" providerId="LiveId" clId="{E6FF2E8B-F08D-4947-9771-F82D7C597BF9}" dt="2023-11-22T13:12:11.045" v="5144"/>
          <ac:graphicFrameMkLst>
            <pc:docMk/>
            <pc:sldMk cId="167156187" sldId="366"/>
            <ac:graphicFrameMk id="5" creationId="{46264839-3F88-A6BB-031E-2FF9FE77F38E}"/>
          </ac:graphicFrameMkLst>
        </pc:graphicFrameChg>
        <pc:graphicFrameChg chg="add mod modGraphic">
          <ac:chgData name="maria Moumini" userId="97e3f48aafcce516" providerId="LiveId" clId="{E6FF2E8B-F08D-4947-9771-F82D7C597BF9}" dt="2023-11-22T13:24:45.996" v="5348" actId="14100"/>
          <ac:graphicFrameMkLst>
            <pc:docMk/>
            <pc:sldMk cId="167156187" sldId="366"/>
            <ac:graphicFrameMk id="15" creationId="{32DAB0EF-5EBF-AE23-E616-929D7ED2A93A}"/>
          </ac:graphicFrameMkLst>
        </pc:graphicFrameChg>
        <pc:picChg chg="add del">
          <ac:chgData name="maria Moumini" userId="97e3f48aafcce516" providerId="LiveId" clId="{E6FF2E8B-F08D-4947-9771-F82D7C597BF9}" dt="2023-11-22T13:12:33.432" v="5146" actId="478"/>
          <ac:picMkLst>
            <pc:docMk/>
            <pc:sldMk cId="167156187" sldId="366"/>
            <ac:picMk id="7" creationId="{70A9CAB5-92AE-2C08-1CA8-8B55D552EEF8}"/>
          </ac:picMkLst>
        </pc:picChg>
      </pc:sldChg>
      <pc:sldChg chg="modSp add del mod">
        <pc:chgData name="maria Moumini" userId="97e3f48aafcce516" providerId="LiveId" clId="{E6FF2E8B-F08D-4947-9771-F82D7C597BF9}" dt="2023-11-22T13:52:48.716" v="5629" actId="2696"/>
        <pc:sldMkLst>
          <pc:docMk/>
          <pc:sldMk cId="1053859335" sldId="367"/>
        </pc:sldMkLst>
        <pc:spChg chg="mod">
          <ac:chgData name="maria Moumini" userId="97e3f48aafcce516" providerId="LiveId" clId="{E6FF2E8B-F08D-4947-9771-F82D7C597BF9}" dt="2023-11-22T13:32:22.999" v="5382" actId="20577"/>
          <ac:spMkLst>
            <pc:docMk/>
            <pc:sldMk cId="1053859335" sldId="367"/>
            <ac:spMk id="4" creationId="{68003147-27BE-7492-36B6-F405F1156F31}"/>
          </ac:spMkLst>
        </pc:spChg>
        <pc:spChg chg="mod">
          <ac:chgData name="maria Moumini" userId="97e3f48aafcce516" providerId="LiveId" clId="{E6FF2E8B-F08D-4947-9771-F82D7C597BF9}" dt="2023-11-16T08:00:29.966" v="3160" actId="20577"/>
          <ac:spMkLst>
            <pc:docMk/>
            <pc:sldMk cId="1053859335" sldId="367"/>
            <ac:spMk id="6" creationId="{AAEF3412-E40F-C220-C714-FA9DEA97804C}"/>
          </ac:spMkLst>
        </pc:spChg>
        <pc:picChg chg="mod">
          <ac:chgData name="maria Moumini" userId="97e3f48aafcce516" providerId="LiveId" clId="{E6FF2E8B-F08D-4947-9771-F82D7C597BF9}" dt="2023-11-16T07:05:06.496" v="2593" actId="1076"/>
          <ac:picMkLst>
            <pc:docMk/>
            <pc:sldMk cId="1053859335" sldId="367"/>
            <ac:picMk id="7" creationId="{70A9CAB5-92AE-2C08-1CA8-8B55D552EEF8}"/>
          </ac:picMkLst>
        </pc:picChg>
      </pc:sldChg>
      <pc:sldChg chg="addSp delSp modSp add mod">
        <pc:chgData name="maria Moumini" userId="97e3f48aafcce516" providerId="LiveId" clId="{E6FF2E8B-F08D-4947-9771-F82D7C597BF9}" dt="2023-11-22T13:31:08.824" v="5378" actId="20577"/>
        <pc:sldMkLst>
          <pc:docMk/>
          <pc:sldMk cId="3804371454" sldId="368"/>
        </pc:sldMkLst>
        <pc:spChg chg="mod">
          <ac:chgData name="maria Moumini" userId="97e3f48aafcce516" providerId="LiveId" clId="{E6FF2E8B-F08D-4947-9771-F82D7C597BF9}" dt="2023-11-22T13:31:08.824" v="5378" actId="20577"/>
          <ac:spMkLst>
            <pc:docMk/>
            <pc:sldMk cId="3804371454" sldId="368"/>
            <ac:spMk id="4" creationId="{68003147-27BE-7492-36B6-F405F1156F31}"/>
          </ac:spMkLst>
        </pc:spChg>
        <pc:spChg chg="mod">
          <ac:chgData name="maria Moumini" userId="97e3f48aafcce516" providerId="LiveId" clId="{E6FF2E8B-F08D-4947-9771-F82D7C597BF9}" dt="2023-11-16T08:07:43.678" v="3320" actId="313"/>
          <ac:spMkLst>
            <pc:docMk/>
            <pc:sldMk cId="3804371454" sldId="368"/>
            <ac:spMk id="6" creationId="{AAEF3412-E40F-C220-C714-FA9DEA97804C}"/>
          </ac:spMkLst>
        </pc:spChg>
        <pc:spChg chg="add del mod">
          <ac:chgData name="maria Moumini" userId="97e3f48aafcce516" providerId="LiveId" clId="{E6FF2E8B-F08D-4947-9771-F82D7C597BF9}" dt="2023-11-22T13:26:44.190" v="5352" actId="478"/>
          <ac:spMkLst>
            <pc:docMk/>
            <pc:sldMk cId="3804371454" sldId="368"/>
            <ac:spMk id="8" creationId="{AF669A4F-F82C-3320-9EFC-4DDD39F21A07}"/>
          </ac:spMkLst>
        </pc:spChg>
        <pc:picChg chg="add del mod">
          <ac:chgData name="maria Moumini" userId="97e3f48aafcce516" providerId="LiveId" clId="{E6FF2E8B-F08D-4947-9771-F82D7C597BF9}" dt="2023-11-22T13:27:14.738" v="5355" actId="14100"/>
          <ac:picMkLst>
            <pc:docMk/>
            <pc:sldMk cId="3804371454" sldId="368"/>
            <ac:picMk id="7" creationId="{70A9CAB5-92AE-2C08-1CA8-8B55D552EEF8}"/>
          </ac:picMkLst>
        </pc:picChg>
      </pc:sldChg>
      <pc:sldChg chg="addSp delSp modSp add del mod">
        <pc:chgData name="maria Moumini" userId="97e3f48aafcce516" providerId="LiveId" clId="{E6FF2E8B-F08D-4947-9771-F82D7C597BF9}" dt="2023-11-22T13:26:04.435" v="5350" actId="2696"/>
        <pc:sldMkLst>
          <pc:docMk/>
          <pc:sldMk cId="2853392487" sldId="369"/>
        </pc:sldMkLst>
        <pc:spChg chg="del mod">
          <ac:chgData name="maria Moumini" userId="97e3f48aafcce516" providerId="LiveId" clId="{E6FF2E8B-F08D-4947-9771-F82D7C597BF9}" dt="2023-11-22T13:25:43.377" v="5349" actId="478"/>
          <ac:spMkLst>
            <pc:docMk/>
            <pc:sldMk cId="2853392487" sldId="369"/>
            <ac:spMk id="4" creationId="{68003147-27BE-7492-36B6-F405F1156F31}"/>
          </ac:spMkLst>
        </pc:spChg>
        <pc:spChg chg="mod">
          <ac:chgData name="maria Moumini" userId="97e3f48aafcce516" providerId="LiveId" clId="{E6FF2E8B-F08D-4947-9771-F82D7C597BF9}" dt="2023-11-16T08:26:58.687" v="4354" actId="20577"/>
          <ac:spMkLst>
            <pc:docMk/>
            <pc:sldMk cId="2853392487" sldId="369"/>
            <ac:spMk id="6" creationId="{AAEF3412-E40F-C220-C714-FA9DEA97804C}"/>
          </ac:spMkLst>
        </pc:spChg>
        <pc:spChg chg="add mod">
          <ac:chgData name="maria Moumini" userId="97e3f48aafcce516" providerId="LiveId" clId="{E6FF2E8B-F08D-4947-9771-F82D7C597BF9}" dt="2023-11-22T13:25:43.377" v="5349" actId="478"/>
          <ac:spMkLst>
            <pc:docMk/>
            <pc:sldMk cId="2853392487" sldId="369"/>
            <ac:spMk id="8" creationId="{B8FA50D0-E65A-53D6-C41E-D9D9CC1B6160}"/>
          </ac:spMkLst>
        </pc:spChg>
      </pc:sldChg>
      <pc:sldChg chg="add">
        <pc:chgData name="maria Moumini" userId="97e3f48aafcce516" providerId="LiveId" clId="{E6FF2E8B-F08D-4947-9771-F82D7C597BF9}" dt="2023-11-17T05:28:27.908" v="4585" actId="2890"/>
        <pc:sldMkLst>
          <pc:docMk/>
          <pc:sldMk cId="4236908502" sldId="370"/>
        </pc:sldMkLst>
      </pc:sldChg>
      <pc:sldChg chg="addSp delSp modSp add mod">
        <pc:chgData name="maria Moumini" userId="97e3f48aafcce516" providerId="LiveId" clId="{E6FF2E8B-F08D-4947-9771-F82D7C597BF9}" dt="2023-11-22T15:21:16.085" v="6060" actId="20577"/>
        <pc:sldMkLst>
          <pc:docMk/>
          <pc:sldMk cId="935760558" sldId="371"/>
        </pc:sldMkLst>
        <pc:spChg chg="mod">
          <ac:chgData name="maria Moumini" userId="97e3f48aafcce516" providerId="LiveId" clId="{E6FF2E8B-F08D-4947-9771-F82D7C597BF9}" dt="2023-11-22T15:21:16.085" v="6060" actId="20577"/>
          <ac:spMkLst>
            <pc:docMk/>
            <pc:sldMk cId="935760558" sldId="371"/>
            <ac:spMk id="4" creationId="{68003147-27BE-7492-36B6-F405F1156F31}"/>
          </ac:spMkLst>
        </pc:spChg>
        <pc:spChg chg="mod">
          <ac:chgData name="maria Moumini" userId="97e3f48aafcce516" providerId="LiveId" clId="{E6FF2E8B-F08D-4947-9771-F82D7C597BF9}" dt="2023-11-22T15:17:56.069" v="5988" actId="313"/>
          <ac:spMkLst>
            <pc:docMk/>
            <pc:sldMk cId="935760558" sldId="371"/>
            <ac:spMk id="6" creationId="{AAEF3412-E40F-C220-C714-FA9DEA97804C}"/>
          </ac:spMkLst>
        </pc:spChg>
        <pc:spChg chg="add del mod">
          <ac:chgData name="maria Moumini" userId="97e3f48aafcce516" providerId="LiveId" clId="{E6FF2E8B-F08D-4947-9771-F82D7C597BF9}" dt="2023-11-22T13:47:40.422" v="5445" actId="478"/>
          <ac:spMkLst>
            <pc:docMk/>
            <pc:sldMk cId="935760558" sldId="371"/>
            <ac:spMk id="8" creationId="{609DC542-2960-AC52-5B19-9BB3BCE89488}"/>
          </ac:spMkLst>
        </pc:spChg>
        <pc:picChg chg="del">
          <ac:chgData name="maria Moumini" userId="97e3f48aafcce516" providerId="LiveId" clId="{E6FF2E8B-F08D-4947-9771-F82D7C597BF9}" dt="2023-11-22T13:47:37.767" v="5444" actId="478"/>
          <ac:picMkLst>
            <pc:docMk/>
            <pc:sldMk cId="935760558" sldId="371"/>
            <ac:picMk id="7" creationId="{70A9CAB5-92AE-2C08-1CA8-8B55D552EEF8}"/>
          </ac:picMkLst>
        </pc:picChg>
      </pc:sldChg>
      <pc:sldChg chg="addSp delSp modSp add del mod">
        <pc:chgData name="maria Moumini" userId="97e3f48aafcce516" providerId="LiveId" clId="{E6FF2E8B-F08D-4947-9771-F82D7C597BF9}" dt="2023-11-22T12:34:41.417" v="4603" actId="2890"/>
        <pc:sldMkLst>
          <pc:docMk/>
          <pc:sldMk cId="2458549866" sldId="371"/>
        </pc:sldMkLst>
        <pc:spChg chg="add del">
          <ac:chgData name="maria Moumini" userId="97e3f48aafcce516" providerId="LiveId" clId="{E6FF2E8B-F08D-4947-9771-F82D7C597BF9}" dt="2023-11-22T12:34:39.592" v="4602" actId="478"/>
          <ac:spMkLst>
            <pc:docMk/>
            <pc:sldMk cId="2458549866" sldId="371"/>
            <ac:spMk id="4" creationId="{68003147-27BE-7492-36B6-F405F1156F31}"/>
          </ac:spMkLst>
        </pc:spChg>
        <pc:spChg chg="add del mod">
          <ac:chgData name="maria Moumini" userId="97e3f48aafcce516" providerId="LiveId" clId="{E6FF2E8B-F08D-4947-9771-F82D7C597BF9}" dt="2023-11-22T12:34:39.592" v="4602" actId="478"/>
          <ac:spMkLst>
            <pc:docMk/>
            <pc:sldMk cId="2458549866" sldId="371"/>
            <ac:spMk id="8" creationId="{BEFDF9FE-EDE7-BDEB-7F0E-161B467EB4D0}"/>
          </ac:spMkLst>
        </pc:spChg>
      </pc:sldChg>
    </pc:docChg>
  </pc:docChgLst>
  <pc:docChgLst>
    <pc:chgData name="maria Moumini" userId="97e3f48aafcce516" providerId="LiveId" clId="{3371426F-9CFF-4242-BABC-9E4626DFC079}"/>
    <pc:docChg chg="addSld delSld">
      <pc:chgData name="maria Moumini" userId="97e3f48aafcce516" providerId="LiveId" clId="{3371426F-9CFF-4242-BABC-9E4626DFC079}" dt="2023-09-15T07:38:31.909" v="1" actId="680"/>
      <pc:docMkLst>
        <pc:docMk/>
      </pc:docMkLst>
      <pc:sldChg chg="new">
        <pc:chgData name="maria Moumini" userId="97e3f48aafcce516" providerId="LiveId" clId="{3371426F-9CFF-4242-BABC-9E4626DFC079}" dt="2023-09-15T07:38:31.909" v="1" actId="680"/>
        <pc:sldMkLst>
          <pc:docMk/>
          <pc:sldMk cId="1584720825" sldId="361"/>
        </pc:sldMkLst>
      </pc:sldChg>
      <pc:sldChg chg="del">
        <pc:chgData name="maria Moumini" userId="97e3f48aafcce516" providerId="LiveId" clId="{3371426F-9CFF-4242-BABC-9E4626DFC079}" dt="2023-09-14T06:09:19.760" v="0" actId="2696"/>
        <pc:sldMkLst>
          <pc:docMk/>
          <pc:sldMk cId="3907224650" sldId="361"/>
        </pc:sldMkLst>
      </pc:sldChg>
    </pc:docChg>
  </pc:docChgLst>
  <pc:docChgLst>
    <pc:chgData name="maria Moumini" userId="97e3f48aafcce516" providerId="LiveId" clId="{659866A1-BCE9-41BB-89B9-7D2CBCF58598}"/>
    <pc:docChg chg="undo custSel addSld delSld modSld">
      <pc:chgData name="maria Moumini" userId="97e3f48aafcce516" providerId="LiveId" clId="{659866A1-BCE9-41BB-89B9-7D2CBCF58598}" dt="2024-02-06T11:40:57.033" v="619" actId="120"/>
      <pc:docMkLst>
        <pc:docMk/>
      </pc:docMkLst>
      <pc:sldChg chg="del">
        <pc:chgData name="maria Moumini" userId="97e3f48aafcce516" providerId="LiveId" clId="{659866A1-BCE9-41BB-89B9-7D2CBCF58598}" dt="2024-02-06T09:51:07.171" v="4" actId="2696"/>
        <pc:sldMkLst>
          <pc:docMk/>
          <pc:sldMk cId="189485169" sldId="365"/>
        </pc:sldMkLst>
      </pc:sldChg>
      <pc:sldChg chg="add">
        <pc:chgData name="maria Moumini" userId="97e3f48aafcce516" providerId="LiveId" clId="{659866A1-BCE9-41BB-89B9-7D2CBCF58598}" dt="2024-02-06T09:51:16.392" v="5"/>
        <pc:sldMkLst>
          <pc:docMk/>
          <pc:sldMk cId="781010011" sldId="365"/>
        </pc:sldMkLst>
      </pc:sldChg>
      <pc:sldChg chg="del">
        <pc:chgData name="maria Moumini" userId="97e3f48aafcce516" providerId="LiveId" clId="{659866A1-BCE9-41BB-89B9-7D2CBCF58598}" dt="2024-02-06T09:50:32.882" v="0" actId="2696"/>
        <pc:sldMkLst>
          <pc:docMk/>
          <pc:sldMk cId="167156187" sldId="366"/>
        </pc:sldMkLst>
      </pc:sldChg>
      <pc:sldChg chg="del">
        <pc:chgData name="maria Moumini" userId="97e3f48aafcce516" providerId="LiveId" clId="{659866A1-BCE9-41BB-89B9-7D2CBCF58598}" dt="2024-02-06T09:50:37.559" v="1" actId="2696"/>
        <pc:sldMkLst>
          <pc:docMk/>
          <pc:sldMk cId="3804371454" sldId="368"/>
        </pc:sldMkLst>
      </pc:sldChg>
      <pc:sldChg chg="del">
        <pc:chgData name="maria Moumini" userId="97e3f48aafcce516" providerId="LiveId" clId="{659866A1-BCE9-41BB-89B9-7D2CBCF58598}" dt="2024-02-06T09:50:44.644" v="2" actId="2696"/>
        <pc:sldMkLst>
          <pc:docMk/>
          <pc:sldMk cId="4236908502" sldId="370"/>
        </pc:sldMkLst>
      </pc:sldChg>
      <pc:sldChg chg="del">
        <pc:chgData name="maria Moumini" userId="97e3f48aafcce516" providerId="LiveId" clId="{659866A1-BCE9-41BB-89B9-7D2CBCF58598}" dt="2024-02-06T09:50:51.346" v="3" actId="2696"/>
        <pc:sldMkLst>
          <pc:docMk/>
          <pc:sldMk cId="1382520470" sldId="372"/>
        </pc:sldMkLst>
      </pc:sldChg>
      <pc:sldChg chg="delSp modSp add mod">
        <pc:chgData name="maria Moumini" userId="97e3f48aafcce516" providerId="LiveId" clId="{659866A1-BCE9-41BB-89B9-7D2CBCF58598}" dt="2024-02-06T11:22:14.783" v="546" actId="207"/>
        <pc:sldMkLst>
          <pc:docMk/>
          <pc:sldMk cId="1270355643" sldId="374"/>
        </pc:sldMkLst>
        <pc:spChg chg="mod">
          <ac:chgData name="maria Moumini" userId="97e3f48aafcce516" providerId="LiveId" clId="{659866A1-BCE9-41BB-89B9-7D2CBCF58598}" dt="2024-02-06T11:22:14.783" v="546" actId="207"/>
          <ac:spMkLst>
            <pc:docMk/>
            <pc:sldMk cId="1270355643" sldId="374"/>
            <ac:spMk id="4" creationId="{3EEE225C-2EC6-B8B7-FDC6-A822B4C65B2A}"/>
          </ac:spMkLst>
        </pc:spChg>
        <pc:spChg chg="del">
          <ac:chgData name="maria Moumini" userId="97e3f48aafcce516" providerId="LiveId" clId="{659866A1-BCE9-41BB-89B9-7D2CBCF58598}" dt="2024-02-06T10:02:11.009" v="37" actId="478"/>
          <ac:spMkLst>
            <pc:docMk/>
            <pc:sldMk cId="1270355643" sldId="374"/>
            <ac:spMk id="6" creationId="{4522EE16-7235-9739-7AE0-E8C5D3C8C192}"/>
          </ac:spMkLst>
        </pc:spChg>
      </pc:sldChg>
      <pc:sldChg chg="delSp modSp add mod">
        <pc:chgData name="maria Moumini" userId="97e3f48aafcce516" providerId="LiveId" clId="{659866A1-BCE9-41BB-89B9-7D2CBCF58598}" dt="2024-02-06T11:22:35.243" v="549" actId="207"/>
        <pc:sldMkLst>
          <pc:docMk/>
          <pc:sldMk cId="1079852592" sldId="375"/>
        </pc:sldMkLst>
        <pc:spChg chg="mod">
          <ac:chgData name="maria Moumini" userId="97e3f48aafcce516" providerId="LiveId" clId="{659866A1-BCE9-41BB-89B9-7D2CBCF58598}" dt="2024-02-06T11:22:35.243" v="549" actId="207"/>
          <ac:spMkLst>
            <pc:docMk/>
            <pc:sldMk cId="1079852592" sldId="375"/>
            <ac:spMk id="4" creationId="{C61EC2A6-0840-D2BA-B225-7C7ED6CA02E3}"/>
          </ac:spMkLst>
        </pc:spChg>
        <pc:spChg chg="del">
          <ac:chgData name="maria Moumini" userId="97e3f48aafcce516" providerId="LiveId" clId="{659866A1-BCE9-41BB-89B9-7D2CBCF58598}" dt="2024-02-06T10:02:22.965" v="39" actId="478"/>
          <ac:spMkLst>
            <pc:docMk/>
            <pc:sldMk cId="1079852592" sldId="375"/>
            <ac:spMk id="6" creationId="{D6E25E17-1B4A-4889-E17D-5F516D1104CE}"/>
          </ac:spMkLst>
        </pc:spChg>
      </pc:sldChg>
      <pc:sldChg chg="addSp delSp modSp add mod">
        <pc:chgData name="maria Moumini" userId="97e3f48aafcce516" providerId="LiveId" clId="{659866A1-BCE9-41BB-89B9-7D2CBCF58598}" dt="2024-02-06T11:22:59.995" v="552" actId="207"/>
        <pc:sldMkLst>
          <pc:docMk/>
          <pc:sldMk cId="4098305988" sldId="376"/>
        </pc:sldMkLst>
        <pc:spChg chg="add del mod">
          <ac:chgData name="maria Moumini" userId="97e3f48aafcce516" providerId="LiveId" clId="{659866A1-BCE9-41BB-89B9-7D2CBCF58598}" dt="2024-02-06T11:22:59.995" v="552" actId="207"/>
          <ac:spMkLst>
            <pc:docMk/>
            <pc:sldMk cId="4098305988" sldId="376"/>
            <ac:spMk id="4" creationId="{ED0E1E8A-B351-C212-D8B6-F22850C86885}"/>
          </ac:spMkLst>
        </pc:spChg>
        <pc:spChg chg="del mod">
          <ac:chgData name="maria Moumini" userId="97e3f48aafcce516" providerId="LiveId" clId="{659866A1-BCE9-41BB-89B9-7D2CBCF58598}" dt="2024-02-06T11:09:08.759" v="81" actId="478"/>
          <ac:spMkLst>
            <pc:docMk/>
            <pc:sldMk cId="4098305988" sldId="376"/>
            <ac:spMk id="6" creationId="{7884ADFC-D632-2366-B848-495BDB1FFF4F}"/>
          </ac:spMkLst>
        </pc:spChg>
        <pc:spChg chg="add del mod">
          <ac:chgData name="maria Moumini" userId="97e3f48aafcce516" providerId="LiveId" clId="{659866A1-BCE9-41BB-89B9-7D2CBCF58598}" dt="2024-02-06T10:01:05.265" v="36" actId="478"/>
          <ac:spMkLst>
            <pc:docMk/>
            <pc:sldMk cId="4098305988" sldId="376"/>
            <ac:spMk id="7" creationId="{E272D59D-3420-C30A-D0FF-18DB3A8A4A7B}"/>
          </ac:spMkLst>
        </pc:spChg>
      </pc:sldChg>
      <pc:sldChg chg="modSp add mod">
        <pc:chgData name="maria Moumini" userId="97e3f48aafcce516" providerId="LiveId" clId="{659866A1-BCE9-41BB-89B9-7D2CBCF58598}" dt="2024-02-06T11:40:57.033" v="619" actId="120"/>
        <pc:sldMkLst>
          <pc:docMk/>
          <pc:sldMk cId="2898920760" sldId="377"/>
        </pc:sldMkLst>
        <pc:spChg chg="mod">
          <ac:chgData name="maria Moumini" userId="97e3f48aafcce516" providerId="LiveId" clId="{659866A1-BCE9-41BB-89B9-7D2CBCF58598}" dt="2024-02-06T11:40:57.033" v="619" actId="120"/>
          <ac:spMkLst>
            <pc:docMk/>
            <pc:sldMk cId="2898920760" sldId="377"/>
            <ac:spMk id="4" creationId="{8843ADEB-1F28-028E-CEA3-D0D720995DA5}"/>
          </ac:spMkLst>
        </pc:spChg>
      </pc:sldChg>
      <pc:sldChg chg="delSp modSp add del mod">
        <pc:chgData name="maria Moumini" userId="97e3f48aafcce516" providerId="LiveId" clId="{659866A1-BCE9-41BB-89B9-7D2CBCF58598}" dt="2024-02-06T11:37:34.974" v="607" actId="2696"/>
        <pc:sldMkLst>
          <pc:docMk/>
          <pc:sldMk cId="3775817395" sldId="377"/>
        </pc:sldMkLst>
        <pc:spChg chg="del mod">
          <ac:chgData name="maria Moumini" userId="97e3f48aafcce516" providerId="LiveId" clId="{659866A1-BCE9-41BB-89B9-7D2CBCF58598}" dt="2024-02-06T11:37:28.751" v="606" actId="478"/>
          <ac:spMkLst>
            <pc:docMk/>
            <pc:sldMk cId="3775817395" sldId="377"/>
            <ac:spMk id="4" creationId="{99AEF933-58A7-7FBF-0F70-29CA055C387C}"/>
          </ac:spMkLst>
        </pc:spChg>
        <pc:spChg chg="mod">
          <ac:chgData name="maria Moumini" userId="97e3f48aafcce516" providerId="LiveId" clId="{659866A1-BCE9-41BB-89B9-7D2CBCF58598}" dt="2024-02-06T11:30:16.437" v="604" actId="20577"/>
          <ac:spMkLst>
            <pc:docMk/>
            <pc:sldMk cId="3775817395" sldId="377"/>
            <ac:spMk id="6" creationId="{9710C9D1-CD9B-3AA3-2436-391995CE4ECF}"/>
          </ac:spMkLst>
        </pc:spChg>
      </pc:sldChg>
    </pc:docChg>
  </pc:docChgLst>
  <pc:docChgLst>
    <pc:chgData name="maria Moumini" userId="97e3f48aafcce516" providerId="LiveId" clId="{72B65260-759A-4E0A-9C20-9C57B625FF93}"/>
    <pc:docChg chg="addSld">
      <pc:chgData name="maria Moumini" userId="97e3f48aafcce516" providerId="LiveId" clId="{72B65260-759A-4E0A-9C20-9C57B625FF93}" dt="2024-01-19T04:51:41.149" v="1" actId="2890"/>
      <pc:docMkLst>
        <pc:docMk/>
      </pc:docMkLst>
      <pc:sldChg chg="add">
        <pc:chgData name="maria Moumini" userId="97e3f48aafcce516" providerId="LiveId" clId="{72B65260-759A-4E0A-9C20-9C57B625FF93}" dt="2024-01-19T04:51:37.802" v="0" actId="2890"/>
        <pc:sldMkLst>
          <pc:docMk/>
          <pc:sldMk cId="1382520470" sldId="372"/>
        </pc:sldMkLst>
      </pc:sldChg>
      <pc:sldChg chg="add">
        <pc:chgData name="maria Moumini" userId="97e3f48aafcce516" providerId="LiveId" clId="{72B65260-759A-4E0A-9C20-9C57B625FF93}" dt="2024-01-19T04:51:41.149" v="1" actId="2890"/>
        <pc:sldMkLst>
          <pc:docMk/>
          <pc:sldMk cId="388126137" sldId="37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BA57456-157A-C12A-2FEC-91B7B9EE49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D46761-828E-1508-56BD-BAEADF34862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F95820-84BB-3447-8286-60A51307E7F2}" type="datetimeFigureOut">
              <a:rPr lang="en-US" smtClean="0"/>
              <a:t>2/6/2024</a:t>
            </a:fld>
            <a:endParaRPr lang="en-US" dirty="0"/>
          </a:p>
        </p:txBody>
      </p:sp>
      <p:sp>
        <p:nvSpPr>
          <p:cNvPr id="4" name="Footer Placeholder 3">
            <a:extLst>
              <a:ext uri="{FF2B5EF4-FFF2-40B4-BE49-F238E27FC236}">
                <a16:creationId xmlns:a16="http://schemas.microsoft.com/office/drawing/2014/main" id="{CD428A7E-6B0E-809C-73D1-4B5E2FF471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89A5AA6-0C5B-430A-E0C4-C90B2F0A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476440-F66F-F947-8EFC-EA5202ACFD25}" type="slidenum">
              <a:rPr lang="en-US" smtClean="0"/>
              <a:t>‹N°›</a:t>
            </a:fld>
            <a:endParaRPr lang="en-US" dirty="0"/>
          </a:p>
        </p:txBody>
      </p:sp>
    </p:spTree>
    <p:extLst>
      <p:ext uri="{BB962C8B-B14F-4D97-AF65-F5344CB8AC3E}">
        <p14:creationId xmlns:p14="http://schemas.microsoft.com/office/powerpoint/2010/main" val="2337117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08FC54-6AE4-6A4A-9756-823A0F1BE5A6}" type="datetimeFigureOut">
              <a:rPr lang="en-US" smtClean="0"/>
              <a:t>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9E9EB-07EB-9D44-9F5A-AB1FBECCDD88}" type="slidenum">
              <a:rPr lang="en-US" smtClean="0"/>
              <a:t>‹N°›</a:t>
            </a:fld>
            <a:endParaRPr lang="en-US" dirty="0"/>
          </a:p>
        </p:txBody>
      </p:sp>
    </p:spTree>
    <p:extLst>
      <p:ext uri="{BB962C8B-B14F-4D97-AF65-F5344CB8AC3E}">
        <p14:creationId xmlns:p14="http://schemas.microsoft.com/office/powerpoint/2010/main" val="1546758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C745E-9B5A-59BF-BF50-4F251E39D58D}"/>
              </a:ext>
            </a:extLst>
          </p:cNvPr>
          <p:cNvSpPr/>
          <p:nvPr userDrawn="1"/>
        </p:nvSpPr>
        <p:spPr>
          <a:xfrm>
            <a:off x="304800" y="266701"/>
            <a:ext cx="11582400" cy="63245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524000" y="6044184"/>
            <a:ext cx="9144000" cy="356616"/>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10" name="Picture Placeholder 9">
            <a:extLst>
              <a:ext uri="{FF2B5EF4-FFF2-40B4-BE49-F238E27FC236}">
                <a16:creationId xmlns:a16="http://schemas.microsoft.com/office/drawing/2014/main" id="{F2B4A7EA-9E3F-9CE1-56B5-92F4FDDA6991}"/>
              </a:ext>
            </a:extLst>
          </p:cNvPr>
          <p:cNvSpPr>
            <a:spLocks noGrp="1"/>
          </p:cNvSpPr>
          <p:nvPr>
            <p:ph type="pic" sz="quarter" idx="10"/>
          </p:nvPr>
        </p:nvSpPr>
        <p:spPr>
          <a:xfrm>
            <a:off x="2324100" y="758952"/>
            <a:ext cx="7543800" cy="5029200"/>
          </a:xfrm>
          <a:custGeom>
            <a:avLst/>
            <a:gdLst>
              <a:gd name="connsiteX0" fmla="*/ 3567113 w 7543800"/>
              <a:gd name="connsiteY0" fmla="*/ 4869270 h 5029200"/>
              <a:gd name="connsiteX1" fmla="*/ 3567113 w 7543800"/>
              <a:gd name="connsiteY1" fmla="*/ 4957572 h 5029200"/>
              <a:gd name="connsiteX2" fmla="*/ 3976688 w 7543800"/>
              <a:gd name="connsiteY2" fmla="*/ 4957572 h 5029200"/>
              <a:gd name="connsiteX3" fmla="*/ 3976688 w 7543800"/>
              <a:gd name="connsiteY3" fmla="*/ 4869270 h 5029200"/>
              <a:gd name="connsiteX4" fmla="*/ 0 w 7543800"/>
              <a:gd name="connsiteY4" fmla="*/ 0 h 5029200"/>
              <a:gd name="connsiteX5" fmla="*/ 7543800 w 7543800"/>
              <a:gd name="connsiteY5" fmla="*/ 0 h 5029200"/>
              <a:gd name="connsiteX6" fmla="*/ 7543800 w 7543800"/>
              <a:gd name="connsiteY6" fmla="*/ 5029200 h 5029200"/>
              <a:gd name="connsiteX7" fmla="*/ 0 w 7543800"/>
              <a:gd name="connsiteY7" fmla="*/ 502920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3800" h="5029200">
                <a:moveTo>
                  <a:pt x="3567113" y="4869270"/>
                </a:moveTo>
                <a:lnTo>
                  <a:pt x="3567113" y="4957572"/>
                </a:lnTo>
                <a:lnTo>
                  <a:pt x="3976688" y="4957572"/>
                </a:lnTo>
                <a:lnTo>
                  <a:pt x="3976688" y="4869270"/>
                </a:lnTo>
                <a:close/>
                <a:moveTo>
                  <a:pt x="0" y="0"/>
                </a:moveTo>
                <a:lnTo>
                  <a:pt x="7543800" y="0"/>
                </a:lnTo>
                <a:lnTo>
                  <a:pt x="7543800" y="5029200"/>
                </a:lnTo>
                <a:lnTo>
                  <a:pt x="0" y="5029200"/>
                </a:lnTo>
                <a:close/>
              </a:path>
            </a:pathLst>
          </a:custGeom>
        </p:spPr>
        <p:txBody>
          <a:bodyPr wrap="square">
            <a:noAutofit/>
          </a:bodyPr>
          <a:lstStyle>
            <a:lvl1pPr marL="0" indent="0" algn="ctr">
              <a:buNone/>
              <a:defRPr/>
            </a:lvl1pPr>
          </a:lstStyle>
          <a:p>
            <a:r>
              <a:rPr lang="fr-FR"/>
              <a:t>Cliquez sur l'icône pour ajouter une image</a:t>
            </a:r>
            <a:endParaRPr lang="en-US" dirty="0"/>
          </a:p>
        </p:txBody>
      </p:sp>
      <p:sp>
        <p:nvSpPr>
          <p:cNvPr id="9" name="Title 8">
            <a:extLst>
              <a:ext uri="{FF2B5EF4-FFF2-40B4-BE49-F238E27FC236}">
                <a16:creationId xmlns:a16="http://schemas.microsoft.com/office/drawing/2014/main" id="{42398E06-9E0E-BC81-DEB5-1DB2F8635C23}"/>
              </a:ext>
            </a:extLst>
          </p:cNvPr>
          <p:cNvSpPr>
            <a:spLocks noGrp="1"/>
          </p:cNvSpPr>
          <p:nvPr>
            <p:ph type="title"/>
          </p:nvPr>
        </p:nvSpPr>
        <p:spPr>
          <a:xfrm>
            <a:off x="838200" y="3108960"/>
            <a:ext cx="10515600" cy="640080"/>
          </a:xfrm>
        </p:spPr>
        <p:txBody>
          <a:bodyPr anchor="ctr"/>
          <a:lstStyle>
            <a:lvl1pPr algn="ctr">
              <a:defRPr sz="6000" spc="300" baseline="0"/>
            </a:lvl1pPr>
          </a:lstStyle>
          <a:p>
            <a:r>
              <a:rPr lang="fr-FR"/>
              <a:t>Modifiez le style du titre</a:t>
            </a:r>
            <a:endParaRPr lang="en-US" dirty="0"/>
          </a:p>
        </p:txBody>
      </p:sp>
      <p:sp>
        <p:nvSpPr>
          <p:cNvPr id="11" name="Rectangle 10">
            <a:extLst>
              <a:ext uri="{FF2B5EF4-FFF2-40B4-BE49-F238E27FC236}">
                <a16:creationId xmlns:a16="http://schemas.microsoft.com/office/drawing/2014/main" id="{39F70834-CB8D-A95B-D859-6E5B4C6B4F78}"/>
              </a:ext>
            </a:extLst>
          </p:cNvPr>
          <p:cNvSpPr/>
          <p:nvPr userDrawn="1"/>
        </p:nvSpPr>
        <p:spPr>
          <a:xfrm>
            <a:off x="5891213" y="562822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691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5175504"/>
            <a:ext cx="12188952" cy="1682496"/>
          </a:xfrm>
        </p:spPr>
        <p:txBody>
          <a:bodyPr anchor="ctr"/>
          <a:lstStyle>
            <a:lvl1pPr marL="0" indent="0" algn="ctr">
              <a:buNone/>
              <a:defRPr/>
            </a:lvl1pPr>
          </a:lstStyle>
          <a:p>
            <a:r>
              <a:rPr lang="fr-FR"/>
              <a:t>Cliquez sur l'icône pour ajouter une image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85088" y="609600"/>
            <a:ext cx="10021824" cy="1252728"/>
          </a:xfrm>
        </p:spPr>
        <p:txBody>
          <a:bodyPr/>
          <a:lstStyle>
            <a:lvl1pPr algn="ctr">
              <a:lnSpc>
                <a:spcPts val="5760"/>
              </a:lnSpc>
              <a:defRPr/>
            </a:lvl1pPr>
          </a:lstStyle>
          <a:p>
            <a:r>
              <a:rPr lang="fr-FR"/>
              <a:t>Modifiez le style du titre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bg1"/>
                </a:solidFill>
              </a:defRPr>
            </a:lvl1pPr>
          </a:lstStyle>
          <a:p>
            <a:fld id="{75DF2D63-3FF5-D547-96B9-BE9CCD1ABA58}" type="slidenum">
              <a:rPr lang="en-US" smtClean="0"/>
              <a:pPr/>
              <a:t>‹N°›</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fr-FR"/>
              <a:t>Cliquez pour modifier les styles du texte du masque</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83280"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83280"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fr-FR"/>
              <a:t>Cliquez pour modifier les styles du texte du masque</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468112"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468112"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fr-FR"/>
              <a:t>Cliquez pour modifier les styles du texte du masque</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552944"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552944"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fr-FR"/>
              <a:t>Cliquez pour modifier les styles du texte du masque</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3383280"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9637776"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7552944"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5468112"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637776" y="2441448"/>
            <a:ext cx="1280160" cy="758952"/>
          </a:xfrm>
        </p:spPr>
        <p:txBody>
          <a:bodyPr lIns="0" tIns="0" rIns="0" bIns="0" anchor="b">
            <a:noAutofit/>
          </a:bodyPr>
          <a:lstStyle>
            <a:lvl1pPr marL="0" indent="0" algn="l">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637776" y="3730752"/>
            <a:ext cx="128016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fr-FR"/>
              <a:t>Cliquez pour modifier les styles du texte du masque</a:t>
            </a:r>
          </a:p>
        </p:txBody>
      </p: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1298448" y="3438144"/>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106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8" name="Picture Placeholder 37">
            <a:extLst>
              <a:ext uri="{FF2B5EF4-FFF2-40B4-BE49-F238E27FC236}">
                <a16:creationId xmlns:a16="http://schemas.microsoft.com/office/drawing/2014/main" id="{7068A9B7-F56A-44B7-D61E-66289C79F1C3}"/>
              </a:ext>
            </a:extLst>
          </p:cNvPr>
          <p:cNvSpPr>
            <a:spLocks noGrp="1"/>
          </p:cNvSpPr>
          <p:nvPr>
            <p:ph type="pic" sz="quarter" idx="30"/>
          </p:nvPr>
        </p:nvSpPr>
        <p:spPr>
          <a:xfrm>
            <a:off x="0" y="0"/>
            <a:ext cx="12188952" cy="1682496"/>
          </a:xfrm>
        </p:spPr>
        <p:txBody>
          <a:bodyPr anchor="ctr"/>
          <a:lstStyle>
            <a:lvl1pPr marL="0" indent="0" algn="ctr">
              <a:buNone/>
              <a:defRPr/>
            </a:lvl1pPr>
          </a:lstStyle>
          <a:p>
            <a:r>
              <a:rPr lang="fr-FR"/>
              <a:t>Cliquez sur l'icône pour ajouter une image</a:t>
            </a:r>
            <a:endParaRPr lang="en-US" dirty="0"/>
          </a:p>
        </p:txBody>
      </p:sp>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298448" y="5221224"/>
            <a:ext cx="3621024" cy="621792"/>
          </a:xfrm>
        </p:spPr>
        <p:txBody>
          <a:bodyPr/>
          <a:lstStyle>
            <a:lvl1pPr algn="l">
              <a:lnSpc>
                <a:spcPts val="5760"/>
              </a:lnSpc>
              <a:defRPr/>
            </a:lvl1pPr>
          </a:lstStyle>
          <a:p>
            <a:r>
              <a:rPr lang="fr-FR"/>
              <a:t>Modifiez le style du titre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lvl1pPr>
              <a:defRPr>
                <a:solidFill>
                  <a:schemeClr val="accent1"/>
                </a:solidFill>
              </a:defRPr>
            </a:lvl1pPr>
          </a:lstStyle>
          <a:p>
            <a:fld id="{75DF2D63-3FF5-D547-96B9-BE9CCD1ABA58}" type="slidenum">
              <a:rPr lang="en-US" smtClean="0"/>
              <a:pPr/>
              <a:t>‹N°›</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fr-FR"/>
              <a:t>Cliquez pour modifier les styles du texte du masque</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30098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fr-FR"/>
              <a:t>Cliquez pour modifier les styles du texte du masque</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5312664"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fr-FR"/>
              <a:t>Cliquez pour modifier les styles du texte du masque</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73152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fr-FR"/>
              <a:t>Cliquez pour modifier les styles du texte du masque</a:t>
            </a:r>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9321800" y="3351784"/>
            <a:ext cx="1620520" cy="411476"/>
          </a:xfrm>
        </p:spPr>
        <p:txBody>
          <a:bodyPr lIns="0" tIns="0" rIns="0" bIns="0" anchor="t">
            <a:noAutofit/>
          </a:bodyPr>
          <a:lstStyle>
            <a:lvl1pPr marL="0" indent="0" algn="l">
              <a:lnSpc>
                <a:spcPct val="100000"/>
              </a:lnSpc>
              <a:spcBef>
                <a:spcPts val="0"/>
              </a:spcBef>
              <a:buNone/>
              <a:defRPr sz="2000" b="0" cap="all" spc="200" baseline="0">
                <a:solidFill>
                  <a:schemeClr val="tx1"/>
                </a:solidFill>
                <a:latin typeface="+mj-lt"/>
              </a:defRPr>
            </a:lvl1pPr>
          </a:lstStyle>
          <a:p>
            <a:pPr lvl="0"/>
            <a:r>
              <a:rPr lang="fr-FR"/>
              <a:t>Cliquez pour modifier les styles du texte du masque</a:t>
            </a:r>
          </a:p>
        </p:txBody>
      </p:sp>
      <p:cxnSp>
        <p:nvCxnSpPr>
          <p:cNvPr id="5" name="Straight Connector 4">
            <a:extLst>
              <a:ext uri="{FF2B5EF4-FFF2-40B4-BE49-F238E27FC236}">
                <a16:creationId xmlns:a16="http://schemas.microsoft.com/office/drawing/2014/main" id="{73769F54-E10C-40C4-5EFF-E8A9CA520AEC}"/>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6E7B1EF-9D07-1E66-7467-93C9AE48BD85}"/>
              </a:ext>
            </a:extLst>
          </p:cNvPr>
          <p:cNvCxnSpPr>
            <a:cxnSpLocks/>
          </p:cNvCxnSpPr>
          <p:nvPr userDrawn="1"/>
        </p:nvCxnSpPr>
        <p:spPr>
          <a:xfrm flipH="1">
            <a:off x="1219200" y="2871216"/>
            <a:ext cx="9595104" cy="0"/>
          </a:xfrm>
          <a:prstGeom prst="line">
            <a:avLst/>
          </a:prstGeom>
          <a:ln w="12700" cap="flat" cmpd="sng" algn="ctr">
            <a:solidFill>
              <a:schemeClr val="accent1"/>
            </a:solidFill>
            <a:prstDash val="solid"/>
            <a:round/>
            <a:headEnd type="triangle" w="med" len="med"/>
            <a:tailEnd type="none" w="med" len="med"/>
          </a:ln>
        </p:spPr>
        <p:style>
          <a:lnRef idx="0">
            <a:scrgbClr r="0" g="0" b="0"/>
          </a:lnRef>
          <a:fillRef idx="0">
            <a:scrgbClr r="0" g="0" b="0"/>
          </a:fillRef>
          <a:effectRef idx="0">
            <a:scrgbClr r="0" g="0" b="0"/>
          </a:effectRef>
          <a:fontRef idx="minor">
            <a:schemeClr val="tx1"/>
          </a:fontRef>
        </p:style>
      </p:cxn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fr-FR"/>
              <a:t>Cliquez pour modifier les styles du texte du masque</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30098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fr-FR"/>
              <a:t>Cliquez pour modifier les styles du texte du masque</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5312664"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fr-FR"/>
              <a:t>Cliquez pour modifier les styles du texte du masque</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73152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fr-FR"/>
              <a:t>Cliquez pour modifier les styles du texte du masque</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9321800" y="3803904"/>
            <a:ext cx="1620520" cy="1143000"/>
          </a:xfrm>
        </p:spPr>
        <p:txBody>
          <a:bodyPr lIns="0" tIns="0" rIns="0" bIns="0" anchor="t">
            <a:noAutofit/>
          </a:bodyPr>
          <a:lstStyle>
            <a:lvl1pPr marL="0" indent="0" algn="l">
              <a:lnSpc>
                <a:spcPts val="1580"/>
              </a:lnSpc>
              <a:spcBef>
                <a:spcPts val="0"/>
              </a:spcBef>
              <a:buNone/>
              <a:defRPr sz="1400" b="0">
                <a:solidFill>
                  <a:schemeClr val="tx1"/>
                </a:solidFill>
                <a:latin typeface="+mn-lt"/>
              </a:defRPr>
            </a:lvl1pPr>
          </a:lstStyle>
          <a:p>
            <a:pPr lvl="0"/>
            <a:r>
              <a:rPr lang="fr-FR"/>
              <a:t>Cliquez pour modifier les styles du texte du masque</a:t>
            </a:r>
          </a:p>
        </p:txBody>
      </p:sp>
      <p:sp>
        <p:nvSpPr>
          <p:cNvPr id="8" name="Text Placeholder 7">
            <a:extLst>
              <a:ext uri="{FF2B5EF4-FFF2-40B4-BE49-F238E27FC236}">
                <a16:creationId xmlns:a16="http://schemas.microsoft.com/office/drawing/2014/main" id="{75476138-49FF-70BE-6359-0A511EFB243F}"/>
              </a:ext>
            </a:extLst>
          </p:cNvPr>
          <p:cNvSpPr>
            <a:spLocks noGrp="1"/>
          </p:cNvSpPr>
          <p:nvPr>
            <p:ph type="body" sz="quarter" idx="31" hasCustomPrompt="1"/>
          </p:nvPr>
        </p:nvSpPr>
        <p:spPr>
          <a:xfrm>
            <a:off x="330098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2" name="Text Placeholder 7">
            <a:extLst>
              <a:ext uri="{FF2B5EF4-FFF2-40B4-BE49-F238E27FC236}">
                <a16:creationId xmlns:a16="http://schemas.microsoft.com/office/drawing/2014/main" id="{46EFC43B-3F8D-6957-F343-F3D9C3E7A716}"/>
              </a:ext>
            </a:extLst>
          </p:cNvPr>
          <p:cNvSpPr>
            <a:spLocks noGrp="1"/>
          </p:cNvSpPr>
          <p:nvPr>
            <p:ph type="body" sz="quarter" idx="32" hasCustomPrompt="1"/>
          </p:nvPr>
        </p:nvSpPr>
        <p:spPr>
          <a:xfrm>
            <a:off x="1298448"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3" name="Text Placeholder 7">
            <a:extLst>
              <a:ext uri="{FF2B5EF4-FFF2-40B4-BE49-F238E27FC236}">
                <a16:creationId xmlns:a16="http://schemas.microsoft.com/office/drawing/2014/main" id="{D6007DD2-0F2E-6F92-8457-FC670750ED38}"/>
              </a:ext>
            </a:extLst>
          </p:cNvPr>
          <p:cNvSpPr>
            <a:spLocks noGrp="1"/>
          </p:cNvSpPr>
          <p:nvPr>
            <p:ph type="body" sz="quarter" idx="33" hasCustomPrompt="1"/>
          </p:nvPr>
        </p:nvSpPr>
        <p:spPr>
          <a:xfrm>
            <a:off x="5312664"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4" name="Text Placeholder 7">
            <a:extLst>
              <a:ext uri="{FF2B5EF4-FFF2-40B4-BE49-F238E27FC236}">
                <a16:creationId xmlns:a16="http://schemas.microsoft.com/office/drawing/2014/main" id="{06C5667F-C463-51B6-B8D6-F757BDB8AFCC}"/>
              </a:ext>
            </a:extLst>
          </p:cNvPr>
          <p:cNvSpPr>
            <a:spLocks noGrp="1"/>
          </p:cNvSpPr>
          <p:nvPr>
            <p:ph type="body" sz="quarter" idx="34" hasCustomPrompt="1"/>
          </p:nvPr>
        </p:nvSpPr>
        <p:spPr>
          <a:xfrm>
            <a:off x="73152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
        <p:nvSpPr>
          <p:cNvPr id="27" name="Text Placeholder 7">
            <a:extLst>
              <a:ext uri="{FF2B5EF4-FFF2-40B4-BE49-F238E27FC236}">
                <a16:creationId xmlns:a16="http://schemas.microsoft.com/office/drawing/2014/main" id="{0FF09CBB-BD48-E8E5-EECF-B6CBC36B236C}"/>
              </a:ext>
            </a:extLst>
          </p:cNvPr>
          <p:cNvSpPr>
            <a:spLocks noGrp="1"/>
          </p:cNvSpPr>
          <p:nvPr>
            <p:ph type="body" sz="quarter" idx="35" hasCustomPrompt="1"/>
          </p:nvPr>
        </p:nvSpPr>
        <p:spPr>
          <a:xfrm>
            <a:off x="9321800" y="2638738"/>
            <a:ext cx="91440" cy="411480"/>
          </a:xfrm>
          <a:solidFill>
            <a:schemeClr val="accent1"/>
          </a:solidFill>
        </p:spPr>
        <p:txBody>
          <a:bodyPr anchor="ctr"/>
          <a:lstStyle>
            <a:lvl1pPr marL="0" indent="0" algn="ctr">
              <a:buNone/>
              <a:defRPr>
                <a:solidFill>
                  <a:schemeClr val="tx1">
                    <a:alpha val="0"/>
                  </a:schemeClr>
                </a:solidFill>
              </a:defRPr>
            </a:lvl1pPr>
          </a:lstStyle>
          <a:p>
            <a:pPr lvl="0"/>
            <a:r>
              <a:rPr lang="en-US" dirty="0"/>
              <a:t>X</a:t>
            </a:r>
          </a:p>
        </p:txBody>
      </p:sp>
    </p:spTree>
    <p:extLst>
      <p:ext uri="{BB962C8B-B14F-4D97-AF65-F5344CB8AC3E}">
        <p14:creationId xmlns:p14="http://schemas.microsoft.com/office/powerpoint/2010/main" val="233378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1A881D2A-2C75-8B2A-DA41-F42ABBA59AA9}"/>
              </a:ext>
            </a:extLst>
          </p:cNvPr>
          <p:cNvSpPr>
            <a:spLocks noGrp="1"/>
          </p:cNvSpPr>
          <p:nvPr>
            <p:ph type="pic" sz="quarter" idx="13"/>
          </p:nvPr>
        </p:nvSpPr>
        <p:spPr>
          <a:xfrm>
            <a:off x="0" y="0"/>
            <a:ext cx="6656832" cy="6858000"/>
          </a:xfrm>
          <a:custGeom>
            <a:avLst/>
            <a:gdLst>
              <a:gd name="connsiteX0" fmla="*/ 1295400 w 6656832"/>
              <a:gd name="connsiteY0" fmla="*/ 1492377 h 6858000"/>
              <a:gd name="connsiteX1" fmla="*/ 1295400 w 6656832"/>
              <a:gd name="connsiteY1" fmla="*/ 1580679 h 6858000"/>
              <a:gd name="connsiteX2" fmla="*/ 1704975 w 6656832"/>
              <a:gd name="connsiteY2" fmla="*/ 1580679 h 6858000"/>
              <a:gd name="connsiteX3" fmla="*/ 1704975 w 6656832"/>
              <a:gd name="connsiteY3" fmla="*/ 1492377 h 6858000"/>
              <a:gd name="connsiteX4" fmla="*/ 0 w 6656832"/>
              <a:gd name="connsiteY4" fmla="*/ 0 h 6858000"/>
              <a:gd name="connsiteX5" fmla="*/ 6656832 w 6656832"/>
              <a:gd name="connsiteY5" fmla="*/ 0 h 6858000"/>
              <a:gd name="connsiteX6" fmla="*/ 6656832 w 6656832"/>
              <a:gd name="connsiteY6" fmla="*/ 6858000 h 6858000"/>
              <a:gd name="connsiteX7" fmla="*/ 0 w 665683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56832" h="6858000">
                <a:moveTo>
                  <a:pt x="1295400" y="1492377"/>
                </a:moveTo>
                <a:lnTo>
                  <a:pt x="1295400" y="1580679"/>
                </a:lnTo>
                <a:lnTo>
                  <a:pt x="1704975" y="1580679"/>
                </a:lnTo>
                <a:lnTo>
                  <a:pt x="1704975" y="1492377"/>
                </a:lnTo>
                <a:close/>
                <a:moveTo>
                  <a:pt x="0" y="0"/>
                </a:moveTo>
                <a:lnTo>
                  <a:pt x="6656832" y="0"/>
                </a:lnTo>
                <a:lnTo>
                  <a:pt x="6656832" y="6858000"/>
                </a:lnTo>
                <a:lnTo>
                  <a:pt x="0" y="6858000"/>
                </a:lnTo>
                <a:close/>
              </a:path>
            </a:pathLst>
          </a:custGeom>
        </p:spPr>
        <p:txBody>
          <a:bodyPr wrap="square">
            <a:noAutofit/>
          </a:bodyPr>
          <a:lstStyle/>
          <a:p>
            <a:r>
              <a:rPr lang="fr-FR"/>
              <a:t>Cliquez sur l'icône pour ajouter une image</a:t>
            </a: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609600"/>
            <a:ext cx="6656832" cy="530352"/>
          </a:xfrm>
        </p:spPr>
        <p:txBody>
          <a:bodyPr anchor="t" anchorCtr="0"/>
          <a:lstStyle/>
          <a:p>
            <a:r>
              <a:rPr lang="fr-FR"/>
              <a:t>Modifiez le style du titre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1298448"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61848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6705600" y="2209800"/>
            <a:ext cx="4495744" cy="4648200"/>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solidFill>
            <a:schemeClr val="accent4"/>
          </a:solidFill>
        </p:spPr>
        <p:txBody>
          <a:bodyPr wrap="square" lIns="310896" tIns="365760" rIns="274320" anchor="t" anchorCtr="0">
            <a:noAutofit/>
          </a:bodyPr>
          <a:lstStyle>
            <a:lvl1pPr marL="0" indent="0">
              <a:lnSpc>
                <a:spcPts val="240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013448" y="3630168"/>
            <a:ext cx="3886200" cy="2514600"/>
          </a:xfrm>
        </p:spPr>
        <p:txBody>
          <a:bodyPr/>
          <a:lstStyle>
            <a:lvl1pPr marL="0" indent="0">
              <a:buNone/>
              <a:defRPr sz="1400"/>
            </a:lvl1pPr>
            <a:lvl2pPr marL="228600">
              <a:defRPr sz="1400"/>
            </a:lvl2pPr>
            <a:lvl3pPr marL="457200">
              <a:defRPr sz="1400"/>
            </a:lvl3pPr>
            <a:lvl4pPr marL="685800">
              <a:defRPr sz="1400"/>
            </a:lvl4pPr>
            <a:lvl5pPr marL="1143000">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‹N°›</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17" name="Rectangle 16">
            <a:extLst>
              <a:ext uri="{FF2B5EF4-FFF2-40B4-BE49-F238E27FC236}">
                <a16:creationId xmlns:a16="http://schemas.microsoft.com/office/drawing/2014/main" id="{D5896335-CC4F-4D72-23F0-F7FBFA640021}"/>
              </a:ext>
            </a:extLst>
          </p:cNvPr>
          <p:cNvSpPr/>
          <p:nvPr userDrawn="1"/>
        </p:nvSpPr>
        <p:spPr>
          <a:xfrm>
            <a:off x="1295400" y="1492377"/>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zon x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9EF4E7-F4EF-FFCD-9B0C-961E519F6DDD}"/>
              </a:ext>
            </a:extLst>
          </p:cNvPr>
          <p:cNvSpPr/>
          <p:nvPr userDrawn="1"/>
        </p:nvSpPr>
        <p:spPr>
          <a:xfrm>
            <a:off x="5791200" y="0"/>
            <a:ext cx="64008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298448" y="4014216"/>
            <a:ext cx="4160520" cy="1828800"/>
          </a:xfrm>
        </p:spPr>
        <p:txBody>
          <a:bodyPr anchor="b" anchorCtr="0"/>
          <a:lstStyle/>
          <a:p>
            <a:r>
              <a:rPr lang="fr-FR"/>
              <a:t>Modifiez le style du titre</a:t>
            </a:r>
            <a:endParaRPr lang="en-US" dirty="0"/>
          </a:p>
        </p:txBody>
      </p:sp>
      <p:sp>
        <p:nvSpPr>
          <p:cNvPr id="18" name="Text Placeholder 17">
            <a:extLst>
              <a:ext uri="{FF2B5EF4-FFF2-40B4-BE49-F238E27FC236}">
                <a16:creationId xmlns:a16="http://schemas.microsoft.com/office/drawing/2014/main" id="{CCA7A15A-B484-E46E-FF4D-179F31F1777F}"/>
              </a:ext>
            </a:extLst>
          </p:cNvPr>
          <p:cNvSpPr>
            <a:spLocks noGrp="1"/>
          </p:cNvSpPr>
          <p:nvPr>
            <p:ph type="body" idx="1"/>
          </p:nvPr>
        </p:nvSpPr>
        <p:spPr>
          <a:xfrm>
            <a:off x="7498080" y="621792"/>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7498080" y="1069848"/>
            <a:ext cx="3886200" cy="1527048"/>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1" name="Text Placeholder 20">
            <a:extLst>
              <a:ext uri="{FF2B5EF4-FFF2-40B4-BE49-F238E27FC236}">
                <a16:creationId xmlns:a16="http://schemas.microsoft.com/office/drawing/2014/main" id="{A123542D-139D-45CC-7853-FE3702B4BB1E}"/>
              </a:ext>
            </a:extLst>
          </p:cNvPr>
          <p:cNvSpPr>
            <a:spLocks noGrp="1"/>
          </p:cNvSpPr>
          <p:nvPr>
            <p:ph type="body" sz="quarter" idx="3"/>
          </p:nvPr>
        </p:nvSpPr>
        <p:spPr>
          <a:xfrm>
            <a:off x="7498080" y="3172968"/>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7498080" y="3621024"/>
            <a:ext cx="3886200" cy="117957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9" name="Slide Number Placeholder 8">
            <a:extLst>
              <a:ext uri="{FF2B5EF4-FFF2-40B4-BE49-F238E27FC236}">
                <a16:creationId xmlns:a16="http://schemas.microsoft.com/office/drawing/2014/main" id="{0659A9D2-C6ED-A99E-6041-56B568841809}"/>
              </a:ext>
            </a:extLst>
          </p:cNvPr>
          <p:cNvSpPr>
            <a:spLocks noGrp="1"/>
          </p:cNvSpPr>
          <p:nvPr>
            <p:ph type="sldNum" sz="quarter" idx="11"/>
          </p:nvPr>
        </p:nvSpPr>
        <p:spPr/>
        <p:txBody>
          <a:bodyPr/>
          <a:lstStyle/>
          <a:p>
            <a:fld id="{75DF2D63-3FF5-D547-96B9-BE9CCD1ABA58}" type="slidenum">
              <a:rPr lang="en-US" smtClean="0"/>
              <a:t>‹N°›</a:t>
            </a:fld>
            <a:endParaRPr lang="en-US" dirty="0"/>
          </a:p>
        </p:txBody>
      </p:sp>
      <p:sp>
        <p:nvSpPr>
          <p:cNvPr id="12" name="Footer Placeholder 11">
            <a:extLst>
              <a:ext uri="{FF2B5EF4-FFF2-40B4-BE49-F238E27FC236}">
                <a16:creationId xmlns:a16="http://schemas.microsoft.com/office/drawing/2014/main" id="{971F094C-919A-3E78-DE58-27C2B997C940}"/>
              </a:ext>
            </a:extLst>
          </p:cNvPr>
          <p:cNvSpPr>
            <a:spLocks noGrp="1"/>
          </p:cNvSpPr>
          <p:nvPr>
            <p:ph type="ftr" sz="quarter" idx="12"/>
          </p:nvPr>
        </p:nvSpPr>
        <p:spPr/>
        <p:txBody>
          <a:bodyPr/>
          <a:lstStyle/>
          <a:p>
            <a:r>
              <a:rPr lang="en-US" dirty="0"/>
              <a:t>presentation title</a:t>
            </a:r>
          </a:p>
        </p:txBody>
      </p:sp>
      <p:sp>
        <p:nvSpPr>
          <p:cNvPr id="5" name="Picture Placeholder 6">
            <a:extLst>
              <a:ext uri="{FF2B5EF4-FFF2-40B4-BE49-F238E27FC236}">
                <a16:creationId xmlns:a16="http://schemas.microsoft.com/office/drawing/2014/main" id="{AD6DBECB-0E53-C186-A485-96A8FC1252C7}"/>
              </a:ext>
            </a:extLst>
          </p:cNvPr>
          <p:cNvSpPr>
            <a:spLocks noGrp="1"/>
          </p:cNvSpPr>
          <p:nvPr>
            <p:ph type="pic" sz="quarter" idx="14"/>
          </p:nvPr>
        </p:nvSpPr>
        <p:spPr>
          <a:xfrm>
            <a:off x="1298448" y="612648"/>
            <a:ext cx="3200400" cy="3200400"/>
          </a:xfrm>
          <a:prstGeom prst="ellipse">
            <a:avLst/>
          </a:prstGeom>
          <a:noFill/>
        </p:spPr>
        <p:txBody>
          <a:bodyPr anchor="ctr"/>
          <a:lstStyle>
            <a:lvl1pPr marL="0" indent="0" algn="ctr">
              <a:buNone/>
              <a:defRPr/>
            </a:lvl1pPr>
          </a:lstStyle>
          <a:p>
            <a:r>
              <a:rPr lang="fr-FR"/>
              <a:t>Cliquez sur l'icône pour ajouter une image</a:t>
            </a:r>
            <a:endParaRPr lang="en-US" dirty="0"/>
          </a:p>
        </p:txBody>
      </p:sp>
      <p:sp>
        <p:nvSpPr>
          <p:cNvPr id="7" name="Text Placeholder 20">
            <a:extLst>
              <a:ext uri="{FF2B5EF4-FFF2-40B4-BE49-F238E27FC236}">
                <a16:creationId xmlns:a16="http://schemas.microsoft.com/office/drawing/2014/main" id="{F0B28D44-29B3-3396-973D-82E361161253}"/>
              </a:ext>
            </a:extLst>
          </p:cNvPr>
          <p:cNvSpPr>
            <a:spLocks noGrp="1"/>
          </p:cNvSpPr>
          <p:nvPr>
            <p:ph type="body" sz="quarter" idx="15"/>
          </p:nvPr>
        </p:nvSpPr>
        <p:spPr>
          <a:xfrm>
            <a:off x="7498080" y="5129784"/>
            <a:ext cx="4114800" cy="347472"/>
          </a:xfrm>
          <a:custGeom>
            <a:avLst/>
            <a:gdLst>
              <a:gd name="connsiteX0" fmla="*/ 0 w 4495744"/>
              <a:gd name="connsiteY0" fmla="*/ 0 h 4648200"/>
              <a:gd name="connsiteX1" fmla="*/ 4495744 w 4495744"/>
              <a:gd name="connsiteY1" fmla="*/ 0 h 4648200"/>
              <a:gd name="connsiteX2" fmla="*/ 4495744 w 4495744"/>
              <a:gd name="connsiteY2" fmla="*/ 4648200 h 4648200"/>
              <a:gd name="connsiteX3" fmla="*/ 0 w 4495744"/>
              <a:gd name="connsiteY3" fmla="*/ 4648200 h 4648200"/>
            </a:gdLst>
            <a:ahLst/>
            <a:cxnLst>
              <a:cxn ang="0">
                <a:pos x="connsiteX0" y="connsiteY0"/>
              </a:cxn>
              <a:cxn ang="0">
                <a:pos x="connsiteX1" y="connsiteY1"/>
              </a:cxn>
              <a:cxn ang="0">
                <a:pos x="connsiteX2" y="connsiteY2"/>
              </a:cxn>
              <a:cxn ang="0">
                <a:pos x="connsiteX3" y="connsiteY3"/>
              </a:cxn>
            </a:cxnLst>
            <a:rect l="l" t="t" r="r" b="b"/>
            <a:pathLst>
              <a:path w="4495744" h="4648200">
                <a:moveTo>
                  <a:pt x="0" y="0"/>
                </a:moveTo>
                <a:lnTo>
                  <a:pt x="4495744" y="0"/>
                </a:lnTo>
                <a:lnTo>
                  <a:pt x="4495744" y="4648200"/>
                </a:lnTo>
                <a:lnTo>
                  <a:pt x="0" y="4648200"/>
                </a:lnTo>
                <a:close/>
              </a:path>
            </a:pathLst>
          </a:custGeom>
          <a:noFill/>
        </p:spPr>
        <p:txBody>
          <a:bodyPr wrap="square" lIns="0" tIns="0" rIns="0" anchor="b" anchorCtr="0">
            <a:noAutofit/>
          </a:bodyPr>
          <a:lstStyle>
            <a:lvl1pPr marL="0" indent="0">
              <a:lnSpc>
                <a:spcPts val="1720"/>
              </a:lnSpc>
              <a:buNone/>
              <a:defRPr sz="2000" b="0" i="0" cap="all" spc="200" baseline="0">
                <a:latin typeface="+mj-lt"/>
                <a:cs typeface="Posterama" panose="020B0504020200020000"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Content Placeholder 5">
            <a:extLst>
              <a:ext uri="{FF2B5EF4-FFF2-40B4-BE49-F238E27FC236}">
                <a16:creationId xmlns:a16="http://schemas.microsoft.com/office/drawing/2014/main" id="{C06156AC-1153-3958-CFE6-6CDCC21C38A9}"/>
              </a:ext>
            </a:extLst>
          </p:cNvPr>
          <p:cNvSpPr>
            <a:spLocks noGrp="1"/>
          </p:cNvSpPr>
          <p:nvPr>
            <p:ph sz="quarter" idx="16"/>
          </p:nvPr>
        </p:nvSpPr>
        <p:spPr>
          <a:xfrm>
            <a:off x="7498080" y="5568696"/>
            <a:ext cx="3886200" cy="905256"/>
          </a:xfrm>
        </p:spPr>
        <p:txBody>
          <a:bodyPr/>
          <a:lstStyle>
            <a:lvl1pPr marL="0" indent="0">
              <a:lnSpc>
                <a:spcPct val="100000"/>
              </a:lnSpc>
              <a:buNone/>
              <a:defRPr sz="1400"/>
            </a:lvl1pPr>
            <a:lvl2pPr marL="228600">
              <a:lnSpc>
                <a:spcPct val="100000"/>
              </a:lnSpc>
              <a:defRPr sz="1400"/>
            </a:lvl2pPr>
            <a:lvl3pPr marL="457200">
              <a:lnSpc>
                <a:spcPct val="100000"/>
              </a:lnSpc>
              <a:defRPr sz="1400"/>
            </a:lvl3pPr>
            <a:lvl4pPr marL="685800">
              <a:lnSpc>
                <a:spcPct val="100000"/>
              </a:lnSpc>
              <a:defRPr sz="1400"/>
            </a:lvl4pPr>
            <a:lvl5pPr marL="1143000">
              <a:lnSpc>
                <a:spcPct val="100000"/>
              </a:lnSpc>
              <a:defRPr sz="14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Picture Placeholder 10">
            <a:extLst>
              <a:ext uri="{FF2B5EF4-FFF2-40B4-BE49-F238E27FC236}">
                <a16:creationId xmlns:a16="http://schemas.microsoft.com/office/drawing/2014/main" id="{A4CE90CA-176B-1E45-FECF-0290B1DCF55C}"/>
              </a:ext>
            </a:extLst>
          </p:cNvPr>
          <p:cNvSpPr>
            <a:spLocks noGrp="1"/>
          </p:cNvSpPr>
          <p:nvPr>
            <p:ph type="pic" sz="quarter" idx="17"/>
          </p:nvPr>
        </p:nvSpPr>
        <p:spPr>
          <a:xfrm>
            <a:off x="6245352" y="704088"/>
            <a:ext cx="914400" cy="914400"/>
          </a:xfrm>
        </p:spPr>
        <p:txBody>
          <a:bodyPr anchor="ctr"/>
          <a:lstStyle>
            <a:lvl1pPr marL="0" indent="0" algn="ctr">
              <a:buNone/>
              <a:defRPr sz="900"/>
            </a:lvl1pPr>
          </a:lstStyle>
          <a:p>
            <a:r>
              <a:rPr lang="fr-FR"/>
              <a:t>Cliquez sur l'icône pour ajouter une image</a:t>
            </a:r>
            <a:endParaRPr lang="en-US" dirty="0"/>
          </a:p>
        </p:txBody>
      </p:sp>
      <p:sp>
        <p:nvSpPr>
          <p:cNvPr id="13" name="Picture Placeholder 10">
            <a:extLst>
              <a:ext uri="{FF2B5EF4-FFF2-40B4-BE49-F238E27FC236}">
                <a16:creationId xmlns:a16="http://schemas.microsoft.com/office/drawing/2014/main" id="{365BC287-99EE-D6FA-48B9-1E6FFE9357EA}"/>
              </a:ext>
            </a:extLst>
          </p:cNvPr>
          <p:cNvSpPr>
            <a:spLocks noGrp="1"/>
          </p:cNvSpPr>
          <p:nvPr>
            <p:ph type="pic" sz="quarter" idx="18"/>
          </p:nvPr>
        </p:nvSpPr>
        <p:spPr>
          <a:xfrm>
            <a:off x="6245352" y="3273552"/>
            <a:ext cx="914400" cy="914400"/>
          </a:xfrm>
        </p:spPr>
        <p:txBody>
          <a:bodyPr anchor="ctr"/>
          <a:lstStyle>
            <a:lvl1pPr marL="0" indent="0" algn="ctr">
              <a:buNone/>
              <a:defRPr sz="900"/>
            </a:lvl1pPr>
          </a:lstStyle>
          <a:p>
            <a:r>
              <a:rPr lang="fr-FR"/>
              <a:t>Cliquez sur l'icône pour ajouter une image</a:t>
            </a:r>
            <a:endParaRPr lang="en-US" dirty="0"/>
          </a:p>
        </p:txBody>
      </p:sp>
      <p:sp>
        <p:nvSpPr>
          <p:cNvPr id="14" name="Picture Placeholder 10">
            <a:extLst>
              <a:ext uri="{FF2B5EF4-FFF2-40B4-BE49-F238E27FC236}">
                <a16:creationId xmlns:a16="http://schemas.microsoft.com/office/drawing/2014/main" id="{ECE7A377-A1E6-77DF-79F9-F251BD757741}"/>
              </a:ext>
            </a:extLst>
          </p:cNvPr>
          <p:cNvSpPr>
            <a:spLocks noGrp="1"/>
          </p:cNvSpPr>
          <p:nvPr>
            <p:ph type="pic" sz="quarter" idx="19"/>
          </p:nvPr>
        </p:nvSpPr>
        <p:spPr>
          <a:xfrm>
            <a:off x="6245352" y="5166360"/>
            <a:ext cx="914400" cy="914400"/>
          </a:xfrm>
        </p:spPr>
        <p:txBody>
          <a:bodyPr anchor="ctr"/>
          <a:lstStyle>
            <a:lvl1pPr marL="0" indent="0" algn="ctr">
              <a:buNone/>
              <a:defRPr sz="900"/>
            </a:lvl1pPr>
          </a:lstStyle>
          <a:p>
            <a:r>
              <a:rPr lang="fr-FR"/>
              <a:t>Cliquez sur l'icône pour ajouter une image</a:t>
            </a:r>
            <a:endParaRPr lang="en-US" dirty="0"/>
          </a:p>
        </p:txBody>
      </p:sp>
      <p:cxnSp>
        <p:nvCxnSpPr>
          <p:cNvPr id="15" name="Straight Connector 14">
            <a:extLst>
              <a:ext uri="{FF2B5EF4-FFF2-40B4-BE49-F238E27FC236}">
                <a16:creationId xmlns:a16="http://schemas.microsoft.com/office/drawing/2014/main" id="{52D976B1-BEF2-CB69-E97E-A6DAD1F04689}"/>
              </a:ext>
            </a:extLst>
          </p:cNvPr>
          <p:cNvCxnSpPr>
            <a:cxnSpLocks/>
          </p:cNvCxnSpPr>
          <p:nvPr userDrawn="1"/>
        </p:nvCxnSpPr>
        <p:spPr>
          <a:xfrm>
            <a:off x="1298448" y="6111876"/>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116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358819-7D9B-11CB-DBC5-CC8BC5C076D2}"/>
              </a:ext>
            </a:extLst>
          </p:cNvPr>
          <p:cNvSpPr>
            <a:spLocks noGrp="1"/>
          </p:cNvSpPr>
          <p:nvPr>
            <p:ph type="sldNum" sz="quarter" idx="10"/>
          </p:nvPr>
        </p:nvSpPr>
        <p:spPr/>
        <p:txBody>
          <a:bodyPr/>
          <a:lstStyle/>
          <a:p>
            <a:fld id="{75DF2D63-3FF5-D547-96B9-BE9CCD1ABA58}" type="slidenum">
              <a:rPr lang="en-US" smtClean="0"/>
              <a:pPr/>
              <a:t>‹N°›</a:t>
            </a:fld>
            <a:endParaRPr lang="en-US" dirty="0"/>
          </a:p>
        </p:txBody>
      </p:sp>
      <p:sp>
        <p:nvSpPr>
          <p:cNvPr id="4" name="Footer Placeholder 3">
            <a:extLst>
              <a:ext uri="{FF2B5EF4-FFF2-40B4-BE49-F238E27FC236}">
                <a16:creationId xmlns:a16="http://schemas.microsoft.com/office/drawing/2014/main" id="{B2EB2EEB-FE70-98B2-9437-0E1E91F929E8}"/>
              </a:ext>
            </a:extLst>
          </p:cNvPr>
          <p:cNvSpPr>
            <a:spLocks noGrp="1"/>
          </p:cNvSpPr>
          <p:nvPr>
            <p:ph type="ftr" sz="quarter" idx="11"/>
          </p:nvPr>
        </p:nvSpPr>
        <p:spPr/>
        <p:txBody>
          <a:bodyPr/>
          <a:lstStyle/>
          <a:p>
            <a:r>
              <a:rPr lang="en-US" dirty="0"/>
              <a:t>presentation title</a:t>
            </a:r>
          </a:p>
        </p:txBody>
      </p:sp>
      <p:cxnSp>
        <p:nvCxnSpPr>
          <p:cNvPr id="5" name="Straight Connector 4">
            <a:extLst>
              <a:ext uri="{FF2B5EF4-FFF2-40B4-BE49-F238E27FC236}">
                <a16:creationId xmlns:a16="http://schemas.microsoft.com/office/drawing/2014/main" id="{DFAA902D-BDC9-E5AF-D40D-7B8DE616EBE0}"/>
              </a:ext>
            </a:extLst>
          </p:cNvPr>
          <p:cNvCxnSpPr>
            <a:cxnSpLocks/>
          </p:cNvCxnSpPr>
          <p:nvPr userDrawn="1"/>
        </p:nvCxnSpPr>
        <p:spPr>
          <a:xfrm>
            <a:off x="5890260" y="153619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92A4017E-4CAA-8499-38AE-3A3306A7EB26}"/>
              </a:ext>
            </a:extLst>
          </p:cNvPr>
          <p:cNvSpPr>
            <a:spLocks noGrp="1"/>
          </p:cNvSpPr>
          <p:nvPr>
            <p:ph type="body" sz="quarter" idx="12"/>
          </p:nvPr>
        </p:nvSpPr>
        <p:spPr>
          <a:xfrm>
            <a:off x="2834640" y="2057400"/>
            <a:ext cx="6519672" cy="2971800"/>
          </a:xfrm>
          <a:solidFill>
            <a:schemeClr val="accent4"/>
          </a:solidFill>
        </p:spPr>
        <p:txBody>
          <a:bodyPr lIns="576072" tIns="228600" rIns="576072" bIns="228600" anchor="ctr"/>
          <a:lstStyle>
            <a:lvl1pPr marL="0" indent="0" algn="ctr">
              <a:lnSpc>
                <a:spcPts val="2460"/>
              </a:lnSpc>
              <a:buNone/>
              <a:defRPr sz="2000"/>
            </a:lvl1pPr>
          </a:lstStyle>
          <a:p>
            <a:pPr lvl="0"/>
            <a:r>
              <a:rPr lang="fr-FR"/>
              <a:t>Cliquez pour modifier les styles du texte du masque</a:t>
            </a:r>
          </a:p>
        </p:txBody>
      </p:sp>
      <p:sp>
        <p:nvSpPr>
          <p:cNvPr id="11" name="Picture Placeholder 10">
            <a:extLst>
              <a:ext uri="{FF2B5EF4-FFF2-40B4-BE49-F238E27FC236}">
                <a16:creationId xmlns:a16="http://schemas.microsoft.com/office/drawing/2014/main" id="{E9103CB5-F9EF-D6DA-A5D4-DCCAEBEBE615}"/>
              </a:ext>
            </a:extLst>
          </p:cNvPr>
          <p:cNvSpPr>
            <a:spLocks noGrp="1"/>
          </p:cNvSpPr>
          <p:nvPr>
            <p:ph type="pic" sz="quarter" idx="13"/>
          </p:nvPr>
        </p:nvSpPr>
        <p:spPr>
          <a:xfrm>
            <a:off x="2871216" y="5330952"/>
            <a:ext cx="6519672" cy="1527048"/>
          </a:xfrm>
        </p:spPr>
        <p:txBody>
          <a:bodyPr/>
          <a:lstStyle/>
          <a:p>
            <a:r>
              <a:rPr lang="fr-FR"/>
              <a:t>Cliquez sur l'icône pour ajouter une image</a:t>
            </a:r>
            <a:endParaRPr lang="en-US" dirty="0"/>
          </a:p>
        </p:txBody>
      </p:sp>
      <p:sp>
        <p:nvSpPr>
          <p:cNvPr id="2" name="Title 1">
            <a:extLst>
              <a:ext uri="{FF2B5EF4-FFF2-40B4-BE49-F238E27FC236}">
                <a16:creationId xmlns:a16="http://schemas.microsoft.com/office/drawing/2014/main" id="{E217F00C-8F19-CB9F-D5BF-9A5F4C77E256}"/>
              </a:ext>
            </a:extLst>
          </p:cNvPr>
          <p:cNvSpPr>
            <a:spLocks noGrp="1"/>
          </p:cNvSpPr>
          <p:nvPr>
            <p:ph type="title"/>
          </p:nvPr>
        </p:nvSpPr>
        <p:spPr>
          <a:xfrm>
            <a:off x="4116324" y="609600"/>
            <a:ext cx="3959352" cy="530352"/>
          </a:xfrm>
        </p:spPr>
        <p:txBody>
          <a:bodyPr/>
          <a:lstStyle>
            <a:lvl1pPr algn="ctr">
              <a:defRPr/>
            </a:lvl1pPr>
          </a:lstStyle>
          <a:p>
            <a:r>
              <a:rPr lang="fr-FR"/>
              <a:t>Modifiez le style du titre</a:t>
            </a:r>
            <a:endParaRPr lang="en-US" dirty="0"/>
          </a:p>
        </p:txBody>
      </p:sp>
    </p:spTree>
    <p:extLst>
      <p:ext uri="{BB962C8B-B14F-4D97-AF65-F5344CB8AC3E}">
        <p14:creationId xmlns:p14="http://schemas.microsoft.com/office/powerpoint/2010/main" val="1466626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8C402F40-958A-D2BF-629C-39B659EC95D4}"/>
              </a:ext>
            </a:extLst>
          </p:cNvPr>
          <p:cNvSpPr>
            <a:spLocks noGrp="1"/>
          </p:cNvSpPr>
          <p:nvPr>
            <p:ph type="pic" sz="quarter" idx="12"/>
          </p:nvPr>
        </p:nvSpPr>
        <p:spPr>
          <a:xfrm>
            <a:off x="0" y="1"/>
            <a:ext cx="12191999" cy="6858000"/>
          </a:xfrm>
          <a:custGeom>
            <a:avLst/>
            <a:gdLst>
              <a:gd name="connsiteX0" fmla="*/ 5890261 w 12191999"/>
              <a:gd name="connsiteY0" fmla="*/ 4496651 h 6858000"/>
              <a:gd name="connsiteX1" fmla="*/ 5890261 w 12191999"/>
              <a:gd name="connsiteY1" fmla="*/ 4584953 h 6858000"/>
              <a:gd name="connsiteX2" fmla="*/ 6299835 w 12191999"/>
              <a:gd name="connsiteY2" fmla="*/ 4584953 h 6858000"/>
              <a:gd name="connsiteX3" fmla="*/ 6299835 w 12191999"/>
              <a:gd name="connsiteY3" fmla="*/ 4496651 h 6858000"/>
              <a:gd name="connsiteX4" fmla="*/ 0 w 12191999"/>
              <a:gd name="connsiteY4" fmla="*/ 0 h 6858000"/>
              <a:gd name="connsiteX5" fmla="*/ 12191999 w 12191999"/>
              <a:gd name="connsiteY5" fmla="*/ 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5890261" y="4496651"/>
                </a:moveTo>
                <a:lnTo>
                  <a:pt x="5890261" y="4584953"/>
                </a:lnTo>
                <a:lnTo>
                  <a:pt x="6299835" y="4584953"/>
                </a:lnTo>
                <a:lnTo>
                  <a:pt x="6299835" y="4496651"/>
                </a:lnTo>
                <a:close/>
                <a:moveTo>
                  <a:pt x="0" y="0"/>
                </a:moveTo>
                <a:lnTo>
                  <a:pt x="12191999" y="0"/>
                </a:lnTo>
                <a:lnTo>
                  <a:pt x="12191999" y="6858000"/>
                </a:lnTo>
                <a:lnTo>
                  <a:pt x="0" y="6858000"/>
                </a:lnTo>
                <a:close/>
              </a:path>
            </a:pathLst>
          </a:custGeom>
        </p:spPr>
        <p:txBody>
          <a:bodyPr wrap="square">
            <a:noAutofit/>
          </a:bodyPr>
          <a:lstStyle/>
          <a:p>
            <a:r>
              <a:rPr lang="fr-FR"/>
              <a:t>Cliquez sur l'icône pour ajouter une image</a:t>
            </a:r>
            <a:endParaRPr lang="en-US" dirty="0"/>
          </a:p>
        </p:txBody>
      </p:sp>
      <p:sp>
        <p:nvSpPr>
          <p:cNvPr id="16" name="Title 15">
            <a:extLst>
              <a:ext uri="{FF2B5EF4-FFF2-40B4-BE49-F238E27FC236}">
                <a16:creationId xmlns:a16="http://schemas.microsoft.com/office/drawing/2014/main" id="{ABAFD431-F46D-3701-6A51-738ADAF3A5E3}"/>
              </a:ext>
            </a:extLst>
          </p:cNvPr>
          <p:cNvSpPr>
            <a:spLocks noGrp="1"/>
          </p:cNvSpPr>
          <p:nvPr>
            <p:ph type="title"/>
          </p:nvPr>
        </p:nvSpPr>
        <p:spPr>
          <a:xfrm>
            <a:off x="1535715" y="1485302"/>
            <a:ext cx="9120570" cy="3887396"/>
          </a:xfrm>
          <a:custGeom>
            <a:avLst/>
            <a:gdLst>
              <a:gd name="connsiteX0" fmla="*/ 4354545 w 9120570"/>
              <a:gd name="connsiteY0" fmla="*/ 3011350 h 3887396"/>
              <a:gd name="connsiteX1" fmla="*/ 4354545 w 9120570"/>
              <a:gd name="connsiteY1" fmla="*/ 3099652 h 3887396"/>
              <a:gd name="connsiteX2" fmla="*/ 4764120 w 9120570"/>
              <a:gd name="connsiteY2" fmla="*/ 3099652 h 3887396"/>
              <a:gd name="connsiteX3" fmla="*/ 4764120 w 9120570"/>
              <a:gd name="connsiteY3" fmla="*/ 3011350 h 3887396"/>
              <a:gd name="connsiteX4" fmla="*/ 0 w 9120570"/>
              <a:gd name="connsiteY4" fmla="*/ 0 h 3887396"/>
              <a:gd name="connsiteX5" fmla="*/ 9120570 w 9120570"/>
              <a:gd name="connsiteY5" fmla="*/ 0 h 3887396"/>
              <a:gd name="connsiteX6" fmla="*/ 9120570 w 9120570"/>
              <a:gd name="connsiteY6" fmla="*/ 3887396 h 3887396"/>
              <a:gd name="connsiteX7" fmla="*/ 0 w 9120570"/>
              <a:gd name="connsiteY7" fmla="*/ 3887396 h 388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20570" h="3887396">
                <a:moveTo>
                  <a:pt x="4354545" y="3011350"/>
                </a:moveTo>
                <a:lnTo>
                  <a:pt x="4354545" y="3099652"/>
                </a:lnTo>
                <a:lnTo>
                  <a:pt x="4764120" y="3099652"/>
                </a:lnTo>
                <a:lnTo>
                  <a:pt x="4764120" y="3011350"/>
                </a:lnTo>
                <a:close/>
                <a:moveTo>
                  <a:pt x="0" y="0"/>
                </a:moveTo>
                <a:lnTo>
                  <a:pt x="9120570" y="0"/>
                </a:lnTo>
                <a:lnTo>
                  <a:pt x="9120570" y="3887396"/>
                </a:lnTo>
                <a:lnTo>
                  <a:pt x="0" y="3887396"/>
                </a:lnTo>
                <a:close/>
              </a:path>
            </a:pathLst>
          </a:custGeom>
          <a:solidFill>
            <a:schemeClr val="accent1">
              <a:lumMod val="20000"/>
              <a:lumOff val="80000"/>
            </a:schemeClr>
          </a:solidFill>
        </p:spPr>
        <p:txBody>
          <a:bodyPr wrap="square" bIns="1097280" anchor="b">
            <a:noAutofit/>
          </a:bodyPr>
          <a:lstStyle>
            <a:lvl1pPr algn="ctr">
              <a:defRPr/>
            </a:lvl1pPr>
          </a:lstStyle>
          <a:p>
            <a:r>
              <a:rPr lang="fr-FR"/>
              <a:t>Modifiez le style du titre</a:t>
            </a:r>
            <a:endParaRPr lang="en-US" dirty="0"/>
          </a:p>
        </p:txBody>
      </p:sp>
      <p:sp>
        <p:nvSpPr>
          <p:cNvPr id="11" name="Picture Placeholder 10">
            <a:extLst>
              <a:ext uri="{FF2B5EF4-FFF2-40B4-BE49-F238E27FC236}">
                <a16:creationId xmlns:a16="http://schemas.microsoft.com/office/drawing/2014/main" id="{CAFD788D-D699-2BA7-3637-AA3B48C09084}"/>
              </a:ext>
            </a:extLst>
          </p:cNvPr>
          <p:cNvSpPr>
            <a:spLocks noGrp="1"/>
          </p:cNvSpPr>
          <p:nvPr>
            <p:ph type="pic" sz="quarter" idx="13"/>
          </p:nvPr>
        </p:nvSpPr>
        <p:spPr>
          <a:xfrm>
            <a:off x="4953000" y="612648"/>
            <a:ext cx="2286000" cy="2286000"/>
          </a:xfrm>
          <a:prstGeom prst="ellipse">
            <a:avLst/>
          </a:prstGeom>
        </p:spPr>
        <p:txBody>
          <a:bodyPr anchor="ctr"/>
          <a:lstStyle>
            <a:lvl1pPr marL="0" indent="0" algn="ctr">
              <a:buNone/>
              <a:defRPr sz="1050"/>
            </a:lvl1pPr>
          </a:lstStyle>
          <a:p>
            <a:r>
              <a:rPr lang="fr-FR"/>
              <a:t>Cliquez sur l'icône pour ajouter une image</a:t>
            </a:r>
            <a:endParaRPr lang="en-US" dirty="0"/>
          </a:p>
        </p:txBody>
      </p:sp>
      <p:sp>
        <p:nvSpPr>
          <p:cNvPr id="13" name="Text Placeholder 12">
            <a:extLst>
              <a:ext uri="{FF2B5EF4-FFF2-40B4-BE49-F238E27FC236}">
                <a16:creationId xmlns:a16="http://schemas.microsoft.com/office/drawing/2014/main" id="{7808A0C0-A02B-D1C7-6DE5-CA25624AD099}"/>
              </a:ext>
            </a:extLst>
          </p:cNvPr>
          <p:cNvSpPr>
            <a:spLocks noGrp="1"/>
          </p:cNvSpPr>
          <p:nvPr>
            <p:ph type="body" sz="quarter" idx="14"/>
          </p:nvPr>
        </p:nvSpPr>
        <p:spPr>
          <a:xfrm>
            <a:off x="1572768" y="5751576"/>
            <a:ext cx="9116568" cy="722376"/>
          </a:xfrm>
        </p:spPr>
        <p:txBody>
          <a:bodyPr anchor="ctr"/>
          <a:lstStyle>
            <a:lvl1pPr marL="0" indent="0" algn="ctr">
              <a:buNone/>
              <a:defRPr sz="2000" cap="all" baseline="0"/>
            </a:lvl1pPr>
          </a:lstStyle>
          <a:p>
            <a:pPr lvl="0"/>
            <a:r>
              <a:rPr lang="fr-FR"/>
              <a:t>Cliquez pour modifier les styles du texte du masque</a:t>
            </a:r>
          </a:p>
        </p:txBody>
      </p:sp>
      <p:sp>
        <p:nvSpPr>
          <p:cNvPr id="20" name="Rectangle 19">
            <a:extLst>
              <a:ext uri="{FF2B5EF4-FFF2-40B4-BE49-F238E27FC236}">
                <a16:creationId xmlns:a16="http://schemas.microsoft.com/office/drawing/2014/main" id="{469017C4-5BB0-DF6F-781B-FB81A3A5D977}"/>
              </a:ext>
            </a:extLst>
          </p:cNvPr>
          <p:cNvSpPr/>
          <p:nvPr userDrawn="1"/>
        </p:nvSpPr>
        <p:spPr>
          <a:xfrm>
            <a:off x="5890260" y="4496652"/>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19110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fr-FR"/>
              <a:t>Modifiez le style du titre</a:t>
            </a:r>
            <a:endParaRPr lang="en-US" dirty="0"/>
          </a:p>
        </p:txBody>
      </p:sp>
      <p:sp>
        <p:nvSpPr>
          <p:cNvPr id="5" name="Slide Number Placeholder 4">
            <a:extLst>
              <a:ext uri="{FF2B5EF4-FFF2-40B4-BE49-F238E27FC236}">
                <a16:creationId xmlns:a16="http://schemas.microsoft.com/office/drawing/2014/main" id="{814BC7BE-FECC-8573-D4F0-FA004B4A04F4}"/>
              </a:ext>
            </a:extLst>
          </p:cNvPr>
          <p:cNvSpPr>
            <a:spLocks noGrp="1"/>
          </p:cNvSpPr>
          <p:nvPr>
            <p:ph type="sldNum" sz="quarter" idx="11"/>
          </p:nvPr>
        </p:nvSpPr>
        <p:spPr/>
        <p:txBody>
          <a:bodyPr/>
          <a:lstStyle/>
          <a:p>
            <a:fld id="{75DF2D63-3FF5-D547-96B9-BE9CCD1ABA58}" type="slidenum">
              <a:rPr lang="en-US" smtClean="0"/>
              <a:t>‹N°›</a:t>
            </a:fld>
            <a:endParaRPr lang="en-US" dirty="0"/>
          </a:p>
        </p:txBody>
      </p:sp>
      <p:sp>
        <p:nvSpPr>
          <p:cNvPr id="8" name="Footer Placeholder 7">
            <a:extLst>
              <a:ext uri="{FF2B5EF4-FFF2-40B4-BE49-F238E27FC236}">
                <a16:creationId xmlns:a16="http://schemas.microsoft.com/office/drawing/2014/main" id="{A4DB0707-D3A6-4BF0-3225-EC3851AD7387}"/>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1AE946-135C-E4E8-BA60-64AB48B87F80}"/>
              </a:ext>
            </a:extLst>
          </p:cNvPr>
          <p:cNvSpPr>
            <a:spLocks noGrp="1"/>
          </p:cNvSpPr>
          <p:nvPr>
            <p:ph type="sldNum" sz="quarter" idx="11"/>
          </p:nvPr>
        </p:nvSpPr>
        <p:spPr/>
        <p:txBody>
          <a:bodyPr/>
          <a:lstStyle/>
          <a:p>
            <a:fld id="{75DF2D63-3FF5-D547-96B9-BE9CCD1ABA58}" type="slidenum">
              <a:rPr lang="en-US" smtClean="0"/>
              <a:t>‹N°›</a:t>
            </a:fld>
            <a:endParaRPr lang="en-US" dirty="0"/>
          </a:p>
        </p:txBody>
      </p:sp>
      <p:sp>
        <p:nvSpPr>
          <p:cNvPr id="7" name="Footer Placeholder 6">
            <a:extLst>
              <a:ext uri="{FF2B5EF4-FFF2-40B4-BE49-F238E27FC236}">
                <a16:creationId xmlns:a16="http://schemas.microsoft.com/office/drawing/2014/main" id="{FFD67329-9F30-BEB7-31E2-FECA7FD59B06}"/>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1298448" y="457200"/>
            <a:ext cx="3932237" cy="1600200"/>
          </a:xfrm>
        </p:spPr>
        <p:txBody>
          <a:bodyPr anchor="b"/>
          <a:lstStyle>
            <a:lvl1pPr>
              <a:defRPr sz="3200"/>
            </a:lvl1pPr>
          </a:lstStyle>
          <a:p>
            <a:r>
              <a:rPr lang="fr-FR"/>
              <a:t>Modifiez le style du titre</a:t>
            </a:r>
            <a:endParaRPr lang="en-US"/>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230684" y="987425"/>
            <a:ext cx="612470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Slide Number Placeholder 6">
            <a:extLst>
              <a:ext uri="{FF2B5EF4-FFF2-40B4-BE49-F238E27FC236}">
                <a16:creationId xmlns:a16="http://schemas.microsoft.com/office/drawing/2014/main" id="{73183587-0236-046F-3B80-4D4EEA7A8009}"/>
              </a:ext>
            </a:extLst>
          </p:cNvPr>
          <p:cNvSpPr>
            <a:spLocks noGrp="1"/>
          </p:cNvSpPr>
          <p:nvPr>
            <p:ph type="sldNum" sz="quarter" idx="11"/>
          </p:nvPr>
        </p:nvSpPr>
        <p:spPr/>
        <p:txBody>
          <a:bodyPr/>
          <a:lstStyle/>
          <a:p>
            <a:fld id="{75DF2D63-3FF5-D547-96B9-BE9CCD1ABA58}" type="slidenum">
              <a:rPr lang="en-US" smtClean="0"/>
              <a:t>‹N°›</a:t>
            </a:fld>
            <a:endParaRPr lang="en-US" dirty="0"/>
          </a:p>
        </p:txBody>
      </p:sp>
      <p:sp>
        <p:nvSpPr>
          <p:cNvPr id="10" name="Footer Placeholder 9">
            <a:extLst>
              <a:ext uri="{FF2B5EF4-FFF2-40B4-BE49-F238E27FC236}">
                <a16:creationId xmlns:a16="http://schemas.microsoft.com/office/drawing/2014/main" id="{60C67779-9FAD-3FE4-5C67-7E5313C03B45}"/>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1298448" y="457200"/>
            <a:ext cx="3932237" cy="1600200"/>
          </a:xfrm>
        </p:spPr>
        <p:txBody>
          <a:bodyPr anchor="b"/>
          <a:lstStyle>
            <a:lvl1pPr>
              <a:defRPr sz="3200"/>
            </a:lvl1pPr>
          </a:lstStyle>
          <a:p>
            <a:r>
              <a:rPr lang="fr-FR"/>
              <a:t>Modifiez le style du titre</a:t>
            </a:r>
            <a:endParaRPr lang="en-US"/>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230684" y="993775"/>
            <a:ext cx="612470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129844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7" name="Slide Number Placeholder 6">
            <a:extLst>
              <a:ext uri="{FF2B5EF4-FFF2-40B4-BE49-F238E27FC236}">
                <a16:creationId xmlns:a16="http://schemas.microsoft.com/office/drawing/2014/main" id="{3AD70A4E-ED43-B5A1-F8FE-762E21A30A3E}"/>
              </a:ext>
            </a:extLst>
          </p:cNvPr>
          <p:cNvSpPr>
            <a:spLocks noGrp="1"/>
          </p:cNvSpPr>
          <p:nvPr>
            <p:ph type="sldNum" sz="quarter" idx="11"/>
          </p:nvPr>
        </p:nvSpPr>
        <p:spPr/>
        <p:txBody>
          <a:bodyPr/>
          <a:lstStyle/>
          <a:p>
            <a:fld id="{75DF2D63-3FF5-D547-96B9-BE9CCD1ABA58}" type="slidenum">
              <a:rPr lang="en-US" smtClean="0"/>
              <a:t>‹N°›</a:t>
            </a:fld>
            <a:endParaRPr lang="en-US" dirty="0"/>
          </a:p>
        </p:txBody>
      </p:sp>
      <p:sp>
        <p:nvSpPr>
          <p:cNvPr id="10" name="Footer Placeholder 9">
            <a:extLst>
              <a:ext uri="{FF2B5EF4-FFF2-40B4-BE49-F238E27FC236}">
                <a16:creationId xmlns:a16="http://schemas.microsoft.com/office/drawing/2014/main" id="{A4125545-56D8-5212-AA45-63F7C1DBF101}"/>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image r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4B2501-78A9-E41B-7C2D-09F09ADDCB5E}"/>
              </a:ext>
            </a:extLst>
          </p:cNvPr>
          <p:cNvSpPr/>
          <p:nvPr userDrawn="1"/>
        </p:nvSpPr>
        <p:spPr>
          <a:xfrm>
            <a:off x="8610600" y="0"/>
            <a:ext cx="35814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BA0478E-A529-CF4E-CE5C-583ACA20D66C}"/>
              </a:ext>
            </a:extLst>
          </p:cNvPr>
          <p:cNvSpPr/>
          <p:nvPr userDrawn="1"/>
        </p:nvSpPr>
        <p:spPr>
          <a:xfrm>
            <a:off x="4462849" y="685800"/>
            <a:ext cx="7119551"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400" y="1124712"/>
            <a:ext cx="3886200" cy="548640"/>
          </a:xfrm>
        </p:spPr>
        <p:txBody>
          <a:bodyPr/>
          <a:lstStyle>
            <a:lvl1pPr>
              <a:defRPr spc="300" baseline="0"/>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2816352"/>
            <a:ext cx="3602736" cy="3364992"/>
          </a:xfrm>
        </p:spPr>
        <p:txBody>
          <a:bodyPr/>
          <a:lstStyle>
            <a:lvl1pPr marL="0" indent="0">
              <a:lnSpc>
                <a:spcPct val="150000"/>
              </a:lnSpc>
              <a:buNone/>
              <a:defRPr sz="2000" cap="all" spc="0" baseline="0"/>
            </a:lvl1pPr>
            <a:lvl2pPr marL="228600">
              <a:defRPr spc="0" baseline="0"/>
            </a:lvl2pPr>
            <a:lvl3pPr marL="457200">
              <a:defRPr spc="0" baseline="0"/>
            </a:lvl3pPr>
            <a:lvl4pPr marL="685800">
              <a:defRPr spc="0" baseline="0"/>
            </a:lvl4pPr>
            <a:lvl5pPr marL="1143000">
              <a:defRPr spc="0" baseline="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‹N°›</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4946904" y="1188720"/>
            <a:ext cx="6638544" cy="4480560"/>
          </a:xfrm>
          <a:noFill/>
        </p:spPr>
        <p:txBody>
          <a:bodyPr anchor="ctr"/>
          <a:lstStyle>
            <a:lvl1pPr marL="0" indent="0" algn="ctr">
              <a:buNone/>
              <a:defRPr/>
            </a:lvl1pPr>
          </a:lstStyle>
          <a:p>
            <a:r>
              <a:rPr lang="fr-FR"/>
              <a:t>Cliquez sur l'icône pour ajouter une image</a:t>
            </a:r>
            <a:endParaRPr lang="en-US" dirty="0"/>
          </a:p>
        </p:txBody>
      </p:sp>
      <p:cxnSp>
        <p:nvCxnSpPr>
          <p:cNvPr id="8" name="Straight Connector 7">
            <a:extLst>
              <a:ext uri="{FF2B5EF4-FFF2-40B4-BE49-F238E27FC236}">
                <a16:creationId xmlns:a16="http://schemas.microsoft.com/office/drawing/2014/main" id="{D792E47F-4E2C-B4B2-51F0-43D9D15C5A60}"/>
              </a:ext>
            </a:extLst>
          </p:cNvPr>
          <p:cNvCxnSpPr>
            <a:cxnSpLocks/>
          </p:cNvCxnSpPr>
          <p:nvPr userDrawn="1"/>
        </p:nvCxnSpPr>
        <p:spPr>
          <a:xfrm>
            <a:off x="1295400"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816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p:bg>
      <p:bgPr>
        <a:solidFill>
          <a:schemeClr val="accent4"/>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A0478E-A529-CF4E-CE5C-583ACA20D66C}"/>
              </a:ext>
            </a:extLst>
          </p:cNvPr>
          <p:cNvSpPr/>
          <p:nvPr userDrawn="1"/>
        </p:nvSpPr>
        <p:spPr>
          <a:xfrm>
            <a:off x="3578352" y="0"/>
            <a:ext cx="861364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5449824" y="1124712"/>
            <a:ext cx="5760720" cy="548640"/>
          </a:xfrm>
        </p:spPr>
        <p:txBody>
          <a:bodyPr/>
          <a:lstStyle>
            <a:lvl1pPr>
              <a:defRPr spc="300" baseline="0"/>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5449824" y="2889504"/>
            <a:ext cx="5760720" cy="3319272"/>
          </a:xfrm>
        </p:spPr>
        <p:txBody>
          <a:bodyPr/>
          <a:lstStyle>
            <a:lvl1pPr marL="0" indent="0">
              <a:lnSpc>
                <a:spcPct val="150000"/>
              </a:lnSpc>
              <a:buNone/>
              <a:defRPr sz="2000" cap="none" spc="0" baseline="0"/>
            </a:lvl1pPr>
            <a:lvl2pPr marL="228600">
              <a:defRPr spc="0" baseline="0"/>
            </a:lvl2pPr>
            <a:lvl3pPr marL="457200">
              <a:defRPr spc="0" baseline="0"/>
            </a:lvl3pPr>
            <a:lvl4pPr marL="685800">
              <a:defRPr spc="0" baseline="0"/>
            </a:lvl4pPr>
            <a:lvl5pPr marL="1143000">
              <a:defRPr spc="0" baseline="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lvl1pPr>
              <a:defRPr>
                <a:solidFill>
                  <a:schemeClr val="bg1"/>
                </a:solidFill>
              </a:defRPr>
            </a:lvl1pPr>
          </a:lstStyle>
          <a:p>
            <a:fld id="{75DF2D63-3FF5-D547-96B9-BE9CCD1ABA58}" type="slidenum">
              <a:rPr lang="en-US" smtClean="0"/>
              <a:pPr/>
              <a:t>‹N°›</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lvl1pPr>
              <a:defRPr>
                <a:solidFill>
                  <a:schemeClr val="bg1"/>
                </a:solidFill>
              </a:defRPr>
            </a:lvl1pPr>
          </a:lstStyle>
          <a:p>
            <a:r>
              <a:rPr lang="en-US" dirty="0"/>
              <a:t>presentation title</a:t>
            </a:r>
          </a:p>
        </p:txBody>
      </p:sp>
      <p:sp>
        <p:nvSpPr>
          <p:cNvPr id="7" name="Picture Placeholder 6">
            <a:extLst>
              <a:ext uri="{FF2B5EF4-FFF2-40B4-BE49-F238E27FC236}">
                <a16:creationId xmlns:a16="http://schemas.microsoft.com/office/drawing/2014/main" id="{90AD0F96-99DE-C9D9-569E-AE6FC6307EA7}"/>
              </a:ext>
            </a:extLst>
          </p:cNvPr>
          <p:cNvSpPr>
            <a:spLocks noGrp="1"/>
          </p:cNvSpPr>
          <p:nvPr>
            <p:ph type="pic" sz="quarter" idx="13"/>
          </p:nvPr>
        </p:nvSpPr>
        <p:spPr>
          <a:xfrm>
            <a:off x="1298448" y="1828800"/>
            <a:ext cx="3200400" cy="3200400"/>
          </a:xfrm>
          <a:prstGeom prst="ellipse">
            <a:avLst/>
          </a:prstGeom>
          <a:noFill/>
        </p:spPr>
        <p:txBody>
          <a:bodyPr anchor="ctr"/>
          <a:lstStyle>
            <a:lvl1pPr marL="0" indent="0" algn="ctr">
              <a:buNone/>
              <a:defRPr/>
            </a:lvl1pPr>
          </a:lstStyle>
          <a:p>
            <a:r>
              <a:rPr lang="fr-FR"/>
              <a:t>Cliquez sur l'icône pour ajouter une image</a:t>
            </a:r>
            <a:endParaRPr lang="en-US" dirty="0"/>
          </a:p>
        </p:txBody>
      </p:sp>
      <p:cxnSp>
        <p:nvCxnSpPr>
          <p:cNvPr id="11" name="Straight Connector 10">
            <a:extLst>
              <a:ext uri="{FF2B5EF4-FFF2-40B4-BE49-F238E27FC236}">
                <a16:creationId xmlns:a16="http://schemas.microsoft.com/office/drawing/2014/main" id="{F036BAAC-D89F-682D-12A3-1C31F92F0FAF}"/>
              </a:ext>
            </a:extLst>
          </p:cNvPr>
          <p:cNvCxnSpPr>
            <a:cxnSpLocks/>
          </p:cNvCxnSpPr>
          <p:nvPr userDrawn="1"/>
        </p:nvCxnSpPr>
        <p:spPr>
          <a:xfrm>
            <a:off x="649224" y="2667000"/>
            <a:ext cx="0" cy="3124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F877625-E710-6DF2-3E49-374C6DD8DBC0}"/>
              </a:ext>
            </a:extLst>
          </p:cNvPr>
          <p:cNvCxnSpPr>
            <a:cxnSpLocks/>
          </p:cNvCxnSpPr>
          <p:nvPr userDrawn="1"/>
        </p:nvCxnSpPr>
        <p:spPr>
          <a:xfrm>
            <a:off x="5447344" y="2057400"/>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7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iton Header">
    <p:bg>
      <p:bgPr>
        <a:solidFill>
          <a:schemeClr val="accent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D0AC02C-19A4-4754-CC96-34357DEFF55D}"/>
              </a:ext>
            </a:extLst>
          </p:cNvPr>
          <p:cNvSpPr>
            <a:spLocks noGrp="1"/>
          </p:cNvSpPr>
          <p:nvPr>
            <p:ph type="pic" sz="quarter" idx="10"/>
          </p:nvPr>
        </p:nvSpPr>
        <p:spPr>
          <a:xfrm>
            <a:off x="1527048" y="1481328"/>
            <a:ext cx="9144000" cy="3886200"/>
          </a:xfrm>
          <a:custGeom>
            <a:avLst/>
            <a:gdLst>
              <a:gd name="connsiteX0" fmla="*/ 6521576 w 9144000"/>
              <a:gd name="connsiteY0" fmla="*/ 2811867 h 3886200"/>
              <a:gd name="connsiteX1" fmla="*/ 6521576 w 9144000"/>
              <a:gd name="connsiteY1" fmla="*/ 2900169 h 3886200"/>
              <a:gd name="connsiteX2" fmla="*/ 6931151 w 9144000"/>
              <a:gd name="connsiteY2" fmla="*/ 2900169 h 3886200"/>
              <a:gd name="connsiteX3" fmla="*/ 6931151 w 9144000"/>
              <a:gd name="connsiteY3" fmla="*/ 2811867 h 3886200"/>
              <a:gd name="connsiteX4" fmla="*/ 0 w 9144000"/>
              <a:gd name="connsiteY4" fmla="*/ 0 h 3886200"/>
              <a:gd name="connsiteX5" fmla="*/ 9144000 w 9144000"/>
              <a:gd name="connsiteY5" fmla="*/ 0 h 3886200"/>
              <a:gd name="connsiteX6" fmla="*/ 9144000 w 9144000"/>
              <a:gd name="connsiteY6" fmla="*/ 3886200 h 3886200"/>
              <a:gd name="connsiteX7" fmla="*/ 0 w 9144000"/>
              <a:gd name="connsiteY7" fmla="*/ 3886200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886200">
                <a:moveTo>
                  <a:pt x="6521576" y="2811867"/>
                </a:moveTo>
                <a:lnTo>
                  <a:pt x="6521576" y="2900169"/>
                </a:lnTo>
                <a:lnTo>
                  <a:pt x="6931151" y="2900169"/>
                </a:lnTo>
                <a:lnTo>
                  <a:pt x="6931151" y="2811867"/>
                </a:lnTo>
                <a:close/>
                <a:moveTo>
                  <a:pt x="0" y="0"/>
                </a:moveTo>
                <a:lnTo>
                  <a:pt x="9144000" y="0"/>
                </a:lnTo>
                <a:lnTo>
                  <a:pt x="9144000" y="3886200"/>
                </a:lnTo>
                <a:lnTo>
                  <a:pt x="0" y="3886200"/>
                </a:lnTo>
                <a:close/>
              </a:path>
            </a:pathLst>
          </a:custGeom>
        </p:spPr>
        <p:txBody>
          <a:bodyPr wrap="square">
            <a:noAutofit/>
          </a:bodyPr>
          <a:lstStyle/>
          <a:p>
            <a:r>
              <a:rPr lang="fr-FR"/>
              <a:t>Cliquez sur l'icône pour ajouter une image</a:t>
            </a:r>
            <a:endParaRPr lang="en-US" dirty="0"/>
          </a:p>
        </p:txBody>
      </p:sp>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2040636" y="3200400"/>
            <a:ext cx="8110728" cy="457200"/>
          </a:xfrm>
        </p:spPr>
        <p:txBody>
          <a:bodyPr anchor="ctr"/>
          <a:lstStyle>
            <a:lvl1pPr algn="ctr">
              <a:defRPr sz="4800" spc="300" baseline="0"/>
            </a:lvl1pPr>
          </a:lstStyle>
          <a:p>
            <a:r>
              <a:rPr lang="fr-FR"/>
              <a:t>Modifiez le style du titre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8046720" y="4745736"/>
            <a:ext cx="1389888" cy="1280160"/>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Rectangle 11">
            <a:extLst>
              <a:ext uri="{FF2B5EF4-FFF2-40B4-BE49-F238E27FC236}">
                <a16:creationId xmlns:a16="http://schemas.microsoft.com/office/drawing/2014/main" id="{42E7004C-CFEF-6E88-A3C1-60FBC7F8CD13}"/>
              </a:ext>
            </a:extLst>
          </p:cNvPr>
          <p:cNvSpPr/>
          <p:nvPr userDrawn="1"/>
        </p:nvSpPr>
        <p:spPr>
          <a:xfrm>
            <a:off x="8048624" y="4293195"/>
            <a:ext cx="409575" cy="883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031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295399" y="609600"/>
            <a:ext cx="10058400" cy="914400"/>
          </a:xfrm>
        </p:spPr>
        <p:txBody>
          <a:bodyPr/>
          <a:lstStyle>
            <a:lvl1pPr>
              <a:defRPr spc="300"/>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295400" y="1855945"/>
            <a:ext cx="9820656"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‹N°›</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52133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88720" y="609600"/>
            <a:ext cx="9829800" cy="914400"/>
          </a:xfrm>
        </p:spPr>
        <p:txBody>
          <a:bodyPr/>
          <a:lstStyle>
            <a:lvl1pPr algn="ctr">
              <a:defRPr spc="300"/>
            </a:lvl1pPr>
          </a:lstStyle>
          <a:p>
            <a:r>
              <a:rPr lang="fr-FR"/>
              <a:t>Modifiez le style du titre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88720" y="1746504"/>
            <a:ext cx="9829800" cy="4352544"/>
          </a:xfrm>
        </p:spPr>
        <p:txBody>
          <a:bodyPr/>
          <a:lstStyle>
            <a:lvl1pPr>
              <a:defRPr spc="0" baseline="0"/>
            </a:lvl1pPr>
            <a:lvl2pPr>
              <a:defRPr spc="0" baseline="0"/>
            </a:lvl2pPr>
            <a:lvl3pPr>
              <a:defRPr spc="0" baseline="0"/>
            </a:lvl3pPr>
            <a:lvl4pPr>
              <a:defRPr spc="0" baseline="0"/>
            </a:lvl4pPr>
            <a:lvl5pPr>
              <a:defRPr spc="0" baseline="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‹N°›</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Tree>
    <p:extLst>
      <p:ext uri="{BB962C8B-B14F-4D97-AF65-F5344CB8AC3E}">
        <p14:creationId xmlns:p14="http://schemas.microsoft.com/office/powerpoint/2010/main" val="164184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7F99EA-AB5F-24F3-D971-2B9BDE3B4F3C}"/>
              </a:ext>
            </a:extLst>
          </p:cNvPr>
          <p:cNvSpPr txBox="1"/>
          <p:nvPr userDrawn="1"/>
        </p:nvSpPr>
        <p:spPr>
          <a:xfrm>
            <a:off x="641838" y="5547946"/>
            <a:ext cx="184731" cy="369332"/>
          </a:xfrm>
          <a:prstGeom prst="rect">
            <a:avLst/>
          </a:prstGeom>
          <a:noFill/>
        </p:spPr>
        <p:txBody>
          <a:bodyPr wrap="none" rtlCol="0">
            <a:spAutoFit/>
          </a:bodyPr>
          <a:lstStyle/>
          <a:p>
            <a:endParaRPr lang="en-US" dirty="0"/>
          </a:p>
        </p:txBody>
      </p:sp>
      <p:sp>
        <p:nvSpPr>
          <p:cNvPr id="9" name="Slide Number Placeholder 8">
            <a:extLst>
              <a:ext uri="{FF2B5EF4-FFF2-40B4-BE49-F238E27FC236}">
                <a16:creationId xmlns:a16="http://schemas.microsoft.com/office/drawing/2014/main" id="{969BB099-33E8-8B24-7E54-70E7457A1C7B}"/>
              </a:ext>
            </a:extLst>
          </p:cNvPr>
          <p:cNvSpPr>
            <a:spLocks noGrp="1"/>
          </p:cNvSpPr>
          <p:nvPr>
            <p:ph type="sldNum" sz="quarter" idx="11"/>
          </p:nvPr>
        </p:nvSpPr>
        <p:spPr/>
        <p:txBody>
          <a:bodyPr/>
          <a:lstStyle/>
          <a:p>
            <a:fld id="{75DF2D63-3FF5-D547-96B9-BE9CCD1ABA58}" type="slidenum">
              <a:rPr lang="en-US" smtClean="0"/>
              <a:t>‹N°›</a:t>
            </a:fld>
            <a:endParaRPr lang="en-US" dirty="0"/>
          </a:p>
        </p:txBody>
      </p:sp>
      <p:sp>
        <p:nvSpPr>
          <p:cNvPr id="10" name="Footer Placeholder 9">
            <a:extLst>
              <a:ext uri="{FF2B5EF4-FFF2-40B4-BE49-F238E27FC236}">
                <a16:creationId xmlns:a16="http://schemas.microsoft.com/office/drawing/2014/main" id="{1E607086-83FC-E680-56CD-FD986ACF5B7E}"/>
              </a:ext>
            </a:extLst>
          </p:cNvPr>
          <p:cNvSpPr>
            <a:spLocks noGrp="1"/>
          </p:cNvSpPr>
          <p:nvPr>
            <p:ph type="ftr" sz="quarter" idx="12"/>
          </p:nvPr>
        </p:nvSpPr>
        <p:spPr/>
        <p:txBody>
          <a:bodyPr/>
          <a:lstStyle/>
          <a:p>
            <a:r>
              <a:rPr lang="en-US" dirty="0"/>
              <a:t>presentation title</a:t>
            </a:r>
          </a:p>
        </p:txBody>
      </p:sp>
      <p:sp>
        <p:nvSpPr>
          <p:cNvPr id="5" name="Picture Placeholder 4">
            <a:extLst>
              <a:ext uri="{FF2B5EF4-FFF2-40B4-BE49-F238E27FC236}">
                <a16:creationId xmlns:a16="http://schemas.microsoft.com/office/drawing/2014/main" id="{B7811310-A21F-0BFB-8198-22EDFCF9F45B}"/>
              </a:ext>
            </a:extLst>
          </p:cNvPr>
          <p:cNvSpPr>
            <a:spLocks noGrp="1"/>
          </p:cNvSpPr>
          <p:nvPr>
            <p:ph type="pic" sz="quarter" idx="10"/>
          </p:nvPr>
        </p:nvSpPr>
        <p:spPr>
          <a:xfrm>
            <a:off x="5370576" y="658368"/>
            <a:ext cx="6821424" cy="3346704"/>
          </a:xfrm>
          <a:prstGeom prst="rect">
            <a:avLst/>
          </a:prstGeom>
        </p:spPr>
        <p:txBody>
          <a:bodyPr wrap="square">
            <a:noAutofit/>
          </a:bodyPr>
          <a:lstStyle/>
          <a:p>
            <a:r>
              <a:rPr lang="fr-FR"/>
              <a:t>Cliquez sur l'icône pour ajouter une image</a:t>
            </a:r>
            <a:endParaRPr lang="en-US" dirty="0"/>
          </a:p>
        </p:txBody>
      </p:sp>
      <p:cxnSp>
        <p:nvCxnSpPr>
          <p:cNvPr id="7" name="Straight Connector 6">
            <a:extLst>
              <a:ext uri="{FF2B5EF4-FFF2-40B4-BE49-F238E27FC236}">
                <a16:creationId xmlns:a16="http://schemas.microsoft.com/office/drawing/2014/main" id="{A73D2EFC-F14F-5508-06EE-4E5B5C535E16}"/>
              </a:ext>
            </a:extLst>
          </p:cNvPr>
          <p:cNvCxnSpPr>
            <a:cxnSpLocks/>
          </p:cNvCxnSpPr>
          <p:nvPr userDrawn="1"/>
        </p:nvCxnSpPr>
        <p:spPr>
          <a:xfrm>
            <a:off x="1819102" y="5548842"/>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Subtitle 2">
            <a:extLst>
              <a:ext uri="{FF2B5EF4-FFF2-40B4-BE49-F238E27FC236}">
                <a16:creationId xmlns:a16="http://schemas.microsoft.com/office/drawing/2014/main" id="{28A6ACFB-D620-056D-1C62-903C5FBCEBCF}"/>
              </a:ext>
            </a:extLst>
          </p:cNvPr>
          <p:cNvSpPr>
            <a:spLocks noGrp="1"/>
          </p:cNvSpPr>
          <p:nvPr>
            <p:ph type="subTitle" idx="1"/>
          </p:nvPr>
        </p:nvSpPr>
        <p:spPr>
          <a:xfrm>
            <a:off x="1819656" y="5943600"/>
            <a:ext cx="4809744" cy="256032"/>
          </a:xfrm>
        </p:spPr>
        <p:txBody>
          <a:bodyPr/>
          <a:lstStyle>
            <a:lvl1pPr marL="0" indent="0" algn="l">
              <a:buNone/>
              <a:defRPr sz="2000" cap="all" spc="200"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819656" y="2459736"/>
            <a:ext cx="5157216" cy="2670048"/>
          </a:xfrm>
        </p:spPr>
        <p:txBody>
          <a:bodyPr anchor="b"/>
          <a:lstStyle>
            <a:lvl1pPr algn="l">
              <a:lnSpc>
                <a:spcPts val="5200"/>
              </a:lnSpc>
              <a:defRPr sz="3600" spc="0" baseline="0">
                <a:latin typeface="+mn-lt"/>
              </a:defRPr>
            </a:lvl1pPr>
          </a:lstStyle>
          <a:p>
            <a:r>
              <a:rPr lang="fr-FR"/>
              <a:t>Modifiez le style du titre</a:t>
            </a:r>
            <a:endParaRPr lang="en-US" dirty="0"/>
          </a:p>
        </p:txBody>
      </p:sp>
    </p:spTree>
    <p:extLst>
      <p:ext uri="{BB962C8B-B14F-4D97-AF65-F5344CB8AC3E}">
        <p14:creationId xmlns:p14="http://schemas.microsoft.com/office/powerpoint/2010/main" val="340618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021824" cy="539496"/>
          </a:xfrm>
        </p:spPr>
        <p:txBody>
          <a:bodyPr/>
          <a:lstStyle>
            <a:lvl1pPr algn="ctr">
              <a:defRPr/>
            </a:lvl1pPr>
          </a:lstStyle>
          <a:p>
            <a:r>
              <a:rPr lang="fr-FR"/>
              <a:t>Modifiez le style du titre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‹N°›</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298448" y="2441448"/>
            <a:ext cx="1828800" cy="1828800"/>
          </a:xfrm>
          <a:prstGeom prst="ellipse">
            <a:avLst/>
          </a:prstGeom>
        </p:spPr>
        <p:txBody>
          <a:bodyPr anchor="ctr">
            <a:noAutofit/>
          </a:bodyPr>
          <a:lstStyle>
            <a:lvl1pPr marL="0" indent="0" algn="ctr">
              <a:buNone/>
              <a:defRPr sz="1600"/>
            </a:lvl1pPr>
          </a:lstStyle>
          <a:p>
            <a:r>
              <a:rPr lang="fr-FR"/>
              <a:t>Cliquez sur l'icône pour ajouter une image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3886200" y="2441448"/>
            <a:ext cx="1828800" cy="1828800"/>
          </a:xfrm>
          <a:prstGeom prst="ellipse">
            <a:avLst/>
          </a:prstGeom>
        </p:spPr>
        <p:txBody>
          <a:bodyPr anchor="ctr">
            <a:noAutofit/>
          </a:bodyPr>
          <a:lstStyle>
            <a:lvl1pPr marL="0" indent="0" algn="ctr">
              <a:buNone/>
              <a:defRPr sz="1600"/>
            </a:lvl1pPr>
          </a:lstStyle>
          <a:p>
            <a:r>
              <a:rPr lang="fr-FR"/>
              <a:t>Cliquez sur l'icône pour ajouter une image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473952" y="2441448"/>
            <a:ext cx="1828800" cy="1828800"/>
          </a:xfrm>
          <a:prstGeom prst="ellipse">
            <a:avLst/>
          </a:prstGeom>
        </p:spPr>
        <p:txBody>
          <a:bodyPr anchor="ctr">
            <a:noAutofit/>
          </a:bodyPr>
          <a:lstStyle>
            <a:lvl1pPr marL="0" indent="0" algn="ctr">
              <a:buNone/>
              <a:defRPr sz="1600"/>
            </a:lvl1pPr>
          </a:lstStyle>
          <a:p>
            <a:r>
              <a:rPr lang="fr-FR"/>
              <a:t>Cliquez sur l'icône pour ajouter une image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034272" y="2441448"/>
            <a:ext cx="1828800" cy="1828800"/>
          </a:xfrm>
          <a:prstGeom prst="ellipse">
            <a:avLst/>
          </a:prstGeom>
        </p:spPr>
        <p:txBody>
          <a:bodyPr anchor="ctr">
            <a:noAutofit/>
          </a:bodyPr>
          <a:lstStyle>
            <a:lvl1pPr marL="0" indent="0" algn="ctr">
              <a:buNone/>
              <a:defRPr sz="1600"/>
            </a:lvl1pPr>
          </a:lstStyle>
          <a:p>
            <a:r>
              <a:rPr lang="fr-FR"/>
              <a:t>Cliquez sur l'icône pour ajouter une image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fr-FR"/>
              <a:t>Cliquez pour modifier les styles du texte du masque</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fr-FR"/>
              <a:t>Cliquez pour modifier les styles du texte du masque</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473952"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473952"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fr-FR"/>
              <a:t>Cliquez pour modifier les styles du texte du masque</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70848" y="4974336"/>
            <a:ext cx="1828800" cy="539496"/>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70848" y="5596128"/>
            <a:ext cx="1828800" cy="347472"/>
          </a:xfrm>
        </p:spPr>
        <p:txBody>
          <a:bodyPr lIns="0" tIns="0" rIns="0" bIns="0" anchor="t">
            <a:noAutofit/>
          </a:bodyPr>
          <a:lstStyle>
            <a:lvl1pPr marL="0" indent="0" algn="ctr">
              <a:lnSpc>
                <a:spcPct val="100000"/>
              </a:lnSpc>
              <a:spcBef>
                <a:spcPts val="0"/>
              </a:spcBef>
              <a:buNone/>
              <a:defRPr sz="1400" b="0">
                <a:solidFill>
                  <a:schemeClr val="tx1"/>
                </a:solidFill>
                <a:latin typeface="+mn-lt"/>
              </a:defRPr>
            </a:lvl1pPr>
          </a:lstStyle>
          <a:p>
            <a:pPr lvl="0"/>
            <a:r>
              <a:rPr lang="fr-FR"/>
              <a:t>Cliquez pour modifier les styles du texte du masque</a:t>
            </a:r>
          </a:p>
        </p:txBody>
      </p:sp>
      <p:cxnSp>
        <p:nvCxnSpPr>
          <p:cNvPr id="18" name="Straight Connector 17">
            <a:extLst>
              <a:ext uri="{FF2B5EF4-FFF2-40B4-BE49-F238E27FC236}">
                <a16:creationId xmlns:a16="http://schemas.microsoft.com/office/drawing/2014/main" id="{B6E73E07-0346-2BA8-44BC-6CB3BDEAAA99}"/>
              </a:ext>
            </a:extLst>
          </p:cNvPr>
          <p:cNvCxnSpPr>
            <a:cxnSpLocks/>
          </p:cNvCxnSpPr>
          <p:nvPr userDrawn="1"/>
        </p:nvCxnSpPr>
        <p:spPr>
          <a:xfrm>
            <a:off x="45924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6E62977-27C7-5882-6A33-75257911D09A}"/>
              </a:ext>
            </a:extLst>
          </p:cNvPr>
          <p:cNvCxnSpPr>
            <a:cxnSpLocks/>
          </p:cNvCxnSpPr>
          <p:nvPr userDrawn="1"/>
        </p:nvCxnSpPr>
        <p:spPr>
          <a:xfrm>
            <a:off x="2004720"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05476C-2972-A423-7282-BABA9AAB32E6}"/>
              </a:ext>
            </a:extLst>
          </p:cNvPr>
          <p:cNvCxnSpPr>
            <a:cxnSpLocks/>
          </p:cNvCxnSpPr>
          <p:nvPr userDrawn="1"/>
        </p:nvCxnSpPr>
        <p:spPr>
          <a:xfrm>
            <a:off x="9737699"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E0D781B-3CB4-A523-427F-3D444B28E60E}"/>
              </a:ext>
            </a:extLst>
          </p:cNvPr>
          <p:cNvCxnSpPr>
            <a:cxnSpLocks/>
          </p:cNvCxnSpPr>
          <p:nvPr userDrawn="1"/>
        </p:nvCxnSpPr>
        <p:spPr>
          <a:xfrm>
            <a:off x="7183278" y="4688743"/>
            <a:ext cx="41148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3ED19-9B5E-8852-24D6-62401816CBB7}"/>
              </a:ext>
            </a:extLst>
          </p:cNvPr>
          <p:cNvSpPr>
            <a:spLocks noGrp="1"/>
          </p:cNvSpPr>
          <p:nvPr>
            <p:ph type="title"/>
          </p:nvPr>
        </p:nvSpPr>
        <p:spPr>
          <a:xfrm>
            <a:off x="1097280" y="609600"/>
            <a:ext cx="10332720" cy="539496"/>
          </a:xfrm>
        </p:spPr>
        <p:txBody>
          <a:bodyPr/>
          <a:lstStyle>
            <a:lvl1pPr algn="ctr">
              <a:defRPr/>
            </a:lvl1pPr>
          </a:lstStyle>
          <a:p>
            <a:r>
              <a:rPr lang="fr-FR"/>
              <a:t>Modifiez le style du titre</a:t>
            </a:r>
            <a:endParaRPr lang="en-US" dirty="0"/>
          </a:p>
        </p:txBody>
      </p:sp>
      <p:sp>
        <p:nvSpPr>
          <p:cNvPr id="3" name="Slide Number Placeholder 2">
            <a:extLst>
              <a:ext uri="{FF2B5EF4-FFF2-40B4-BE49-F238E27FC236}">
                <a16:creationId xmlns:a16="http://schemas.microsoft.com/office/drawing/2014/main" id="{4307A8A0-5009-A086-A6AE-542CA4684892}"/>
              </a:ext>
            </a:extLst>
          </p:cNvPr>
          <p:cNvSpPr>
            <a:spLocks noGrp="1"/>
          </p:cNvSpPr>
          <p:nvPr>
            <p:ph type="sldNum" sz="quarter" idx="10"/>
          </p:nvPr>
        </p:nvSpPr>
        <p:spPr/>
        <p:txBody>
          <a:bodyPr/>
          <a:lstStyle/>
          <a:p>
            <a:fld id="{75DF2D63-3FF5-D547-96B9-BE9CCD1ABA58}" type="slidenum">
              <a:rPr lang="en-US" smtClean="0"/>
              <a:pPr/>
              <a:t>‹N°›</a:t>
            </a:fld>
            <a:endParaRPr lang="en-US" dirty="0"/>
          </a:p>
        </p:txBody>
      </p:sp>
      <p:sp>
        <p:nvSpPr>
          <p:cNvPr id="4" name="Footer Placeholder 3">
            <a:extLst>
              <a:ext uri="{FF2B5EF4-FFF2-40B4-BE49-F238E27FC236}">
                <a16:creationId xmlns:a16="http://schemas.microsoft.com/office/drawing/2014/main" id="{56746F73-AB2D-A55B-67FD-85A2F20D50E8}"/>
              </a:ext>
            </a:extLst>
          </p:cNvPr>
          <p:cNvSpPr>
            <a:spLocks noGrp="1"/>
          </p:cNvSpPr>
          <p:nvPr>
            <p:ph type="ftr" sz="quarter" idx="11"/>
          </p:nvPr>
        </p:nvSpPr>
        <p:spPr/>
        <p:txBody>
          <a:bodyPr/>
          <a:lstStyle/>
          <a:p>
            <a:r>
              <a:rPr lang="en-US" dirty="0"/>
              <a:t>presentation title</a:t>
            </a:r>
          </a:p>
        </p:txBody>
      </p:sp>
      <p:sp>
        <p:nvSpPr>
          <p:cNvPr id="5" name="Picture Placeholder 8">
            <a:extLst>
              <a:ext uri="{FF2B5EF4-FFF2-40B4-BE49-F238E27FC236}">
                <a16:creationId xmlns:a16="http://schemas.microsoft.com/office/drawing/2014/main" id="{6F01F221-54DA-6EF2-D9DE-2B9A7AB60B1C}"/>
              </a:ext>
            </a:extLst>
          </p:cNvPr>
          <p:cNvSpPr>
            <a:spLocks noGrp="1"/>
          </p:cNvSpPr>
          <p:nvPr>
            <p:ph type="pic" sz="quarter" idx="12"/>
          </p:nvPr>
        </p:nvSpPr>
        <p:spPr>
          <a:xfrm>
            <a:off x="1636776" y="1755648"/>
            <a:ext cx="1143000" cy="1143000"/>
          </a:xfrm>
          <a:prstGeom prst="ellipse">
            <a:avLst/>
          </a:prstGeom>
        </p:spPr>
        <p:txBody>
          <a:bodyPr anchor="ctr">
            <a:noAutofit/>
          </a:bodyPr>
          <a:lstStyle>
            <a:lvl1pPr marL="0" indent="0" algn="ctr">
              <a:buNone/>
              <a:defRPr sz="1600"/>
            </a:lvl1pPr>
          </a:lstStyle>
          <a:p>
            <a:r>
              <a:rPr lang="fr-FR"/>
              <a:t>Cliquez sur l'icône pour ajouter une image</a:t>
            </a:r>
            <a:endParaRPr lang="en-US" dirty="0"/>
          </a:p>
        </p:txBody>
      </p:sp>
      <p:sp>
        <p:nvSpPr>
          <p:cNvPr id="6" name="Picture Placeholder 8">
            <a:extLst>
              <a:ext uri="{FF2B5EF4-FFF2-40B4-BE49-F238E27FC236}">
                <a16:creationId xmlns:a16="http://schemas.microsoft.com/office/drawing/2014/main" id="{9BEECCD2-A0EF-0622-7377-A2BAE978656E}"/>
              </a:ext>
            </a:extLst>
          </p:cNvPr>
          <p:cNvSpPr>
            <a:spLocks noGrp="1"/>
          </p:cNvSpPr>
          <p:nvPr>
            <p:ph type="pic" sz="quarter" idx="13"/>
          </p:nvPr>
        </p:nvSpPr>
        <p:spPr>
          <a:xfrm>
            <a:off x="4224528" y="1755648"/>
            <a:ext cx="1143000" cy="1143000"/>
          </a:xfrm>
          <a:prstGeom prst="ellipse">
            <a:avLst/>
          </a:prstGeom>
        </p:spPr>
        <p:txBody>
          <a:bodyPr anchor="ctr">
            <a:noAutofit/>
          </a:bodyPr>
          <a:lstStyle>
            <a:lvl1pPr marL="0" indent="0" algn="ctr">
              <a:buNone/>
              <a:defRPr sz="1600"/>
            </a:lvl1pPr>
          </a:lstStyle>
          <a:p>
            <a:r>
              <a:rPr lang="fr-FR"/>
              <a:t>Cliquez sur l'icône pour ajouter une image</a:t>
            </a:r>
            <a:endParaRPr lang="en-US" dirty="0"/>
          </a:p>
        </p:txBody>
      </p:sp>
      <p:sp>
        <p:nvSpPr>
          <p:cNvPr id="7" name="Picture Placeholder 8">
            <a:extLst>
              <a:ext uri="{FF2B5EF4-FFF2-40B4-BE49-F238E27FC236}">
                <a16:creationId xmlns:a16="http://schemas.microsoft.com/office/drawing/2014/main" id="{DDD9A982-D940-ADB7-F949-B3898D1984E6}"/>
              </a:ext>
            </a:extLst>
          </p:cNvPr>
          <p:cNvSpPr>
            <a:spLocks noGrp="1"/>
          </p:cNvSpPr>
          <p:nvPr>
            <p:ph type="pic" sz="quarter" idx="14"/>
          </p:nvPr>
        </p:nvSpPr>
        <p:spPr>
          <a:xfrm>
            <a:off x="6848856" y="1755648"/>
            <a:ext cx="1143000" cy="1143000"/>
          </a:xfrm>
          <a:prstGeom prst="ellipse">
            <a:avLst/>
          </a:prstGeom>
        </p:spPr>
        <p:txBody>
          <a:bodyPr anchor="ctr">
            <a:noAutofit/>
          </a:bodyPr>
          <a:lstStyle>
            <a:lvl1pPr marL="0" indent="0" algn="ctr">
              <a:buNone/>
              <a:defRPr sz="1600"/>
            </a:lvl1pPr>
          </a:lstStyle>
          <a:p>
            <a:r>
              <a:rPr lang="fr-FR"/>
              <a:t>Cliquez sur l'icône pour ajouter une image</a:t>
            </a:r>
            <a:endParaRPr lang="en-US" dirty="0"/>
          </a:p>
        </p:txBody>
      </p:sp>
      <p:sp>
        <p:nvSpPr>
          <p:cNvPr id="8" name="Picture Placeholder 8">
            <a:extLst>
              <a:ext uri="{FF2B5EF4-FFF2-40B4-BE49-F238E27FC236}">
                <a16:creationId xmlns:a16="http://schemas.microsoft.com/office/drawing/2014/main" id="{492630AD-4FA0-C5D3-DC29-AE0E67CB6CAA}"/>
              </a:ext>
            </a:extLst>
          </p:cNvPr>
          <p:cNvSpPr>
            <a:spLocks noGrp="1"/>
          </p:cNvSpPr>
          <p:nvPr>
            <p:ph type="pic" sz="quarter" idx="15"/>
          </p:nvPr>
        </p:nvSpPr>
        <p:spPr>
          <a:xfrm>
            <a:off x="9381744" y="1755648"/>
            <a:ext cx="1143000" cy="1143000"/>
          </a:xfrm>
          <a:prstGeom prst="ellipse">
            <a:avLst/>
          </a:prstGeom>
        </p:spPr>
        <p:txBody>
          <a:bodyPr anchor="ctr">
            <a:noAutofit/>
          </a:bodyPr>
          <a:lstStyle>
            <a:lvl1pPr marL="0" indent="0" algn="ctr">
              <a:buNone/>
              <a:defRPr sz="1600"/>
            </a:lvl1pPr>
          </a:lstStyle>
          <a:p>
            <a:r>
              <a:rPr lang="fr-FR"/>
              <a:t>Cliquez sur l'icône pour ajouter une image</a:t>
            </a:r>
            <a:endParaRPr lang="en-US" dirty="0"/>
          </a:p>
        </p:txBody>
      </p:sp>
      <p:sp>
        <p:nvSpPr>
          <p:cNvPr id="9" name="Text Placeholder 13">
            <a:extLst>
              <a:ext uri="{FF2B5EF4-FFF2-40B4-BE49-F238E27FC236}">
                <a16:creationId xmlns:a16="http://schemas.microsoft.com/office/drawing/2014/main" id="{AA3DDCC3-9231-434E-A1D1-8A078DE7BF10}"/>
              </a:ext>
            </a:extLst>
          </p:cNvPr>
          <p:cNvSpPr>
            <a:spLocks noGrp="1"/>
          </p:cNvSpPr>
          <p:nvPr>
            <p:ph type="body" sz="quarter" idx="16"/>
          </p:nvPr>
        </p:nvSpPr>
        <p:spPr>
          <a:xfrm>
            <a:off x="129844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10" name="Text Placeholder 13">
            <a:extLst>
              <a:ext uri="{FF2B5EF4-FFF2-40B4-BE49-F238E27FC236}">
                <a16:creationId xmlns:a16="http://schemas.microsoft.com/office/drawing/2014/main" id="{970A1046-F88C-E11E-0E2E-A7F3AEDB3A26}"/>
              </a:ext>
            </a:extLst>
          </p:cNvPr>
          <p:cNvSpPr>
            <a:spLocks noGrp="1"/>
          </p:cNvSpPr>
          <p:nvPr>
            <p:ph type="body" sz="quarter" idx="17"/>
          </p:nvPr>
        </p:nvSpPr>
        <p:spPr>
          <a:xfrm>
            <a:off x="129844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fr-FR"/>
              <a:t>Cliquez pour modifier les styles du texte du masque</a:t>
            </a:r>
          </a:p>
        </p:txBody>
      </p:sp>
      <p:sp>
        <p:nvSpPr>
          <p:cNvPr id="11" name="Text Placeholder 13">
            <a:extLst>
              <a:ext uri="{FF2B5EF4-FFF2-40B4-BE49-F238E27FC236}">
                <a16:creationId xmlns:a16="http://schemas.microsoft.com/office/drawing/2014/main" id="{BF27FC0A-1C34-6BFF-806A-6911C16F2184}"/>
              </a:ext>
            </a:extLst>
          </p:cNvPr>
          <p:cNvSpPr>
            <a:spLocks noGrp="1"/>
          </p:cNvSpPr>
          <p:nvPr>
            <p:ph type="body" sz="quarter" idx="18"/>
          </p:nvPr>
        </p:nvSpPr>
        <p:spPr>
          <a:xfrm>
            <a:off x="3886200"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12" name="Text Placeholder 13">
            <a:extLst>
              <a:ext uri="{FF2B5EF4-FFF2-40B4-BE49-F238E27FC236}">
                <a16:creationId xmlns:a16="http://schemas.microsoft.com/office/drawing/2014/main" id="{EF94CC5A-0B90-D0D3-CF42-2A9B86331729}"/>
              </a:ext>
            </a:extLst>
          </p:cNvPr>
          <p:cNvSpPr>
            <a:spLocks noGrp="1"/>
          </p:cNvSpPr>
          <p:nvPr>
            <p:ph type="body" sz="quarter" idx="19"/>
          </p:nvPr>
        </p:nvSpPr>
        <p:spPr>
          <a:xfrm>
            <a:off x="3886200"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fr-FR"/>
              <a:t>Cliquez pour modifier les styles du texte du masque</a:t>
            </a:r>
          </a:p>
        </p:txBody>
      </p:sp>
      <p:sp>
        <p:nvSpPr>
          <p:cNvPr id="13" name="Text Placeholder 13">
            <a:extLst>
              <a:ext uri="{FF2B5EF4-FFF2-40B4-BE49-F238E27FC236}">
                <a16:creationId xmlns:a16="http://schemas.microsoft.com/office/drawing/2014/main" id="{8E685B28-FC51-9FE8-2F7E-C8255BD75945}"/>
              </a:ext>
            </a:extLst>
          </p:cNvPr>
          <p:cNvSpPr>
            <a:spLocks noGrp="1"/>
          </p:cNvSpPr>
          <p:nvPr>
            <p:ph type="body" sz="quarter" idx="20"/>
          </p:nvPr>
        </p:nvSpPr>
        <p:spPr>
          <a:xfrm>
            <a:off x="6510528"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14" name="Text Placeholder 13">
            <a:extLst>
              <a:ext uri="{FF2B5EF4-FFF2-40B4-BE49-F238E27FC236}">
                <a16:creationId xmlns:a16="http://schemas.microsoft.com/office/drawing/2014/main" id="{B472F1E6-DAE5-AE6D-F688-575FC243CD0C}"/>
              </a:ext>
            </a:extLst>
          </p:cNvPr>
          <p:cNvSpPr>
            <a:spLocks noGrp="1"/>
          </p:cNvSpPr>
          <p:nvPr>
            <p:ph type="body" sz="quarter" idx="21"/>
          </p:nvPr>
        </p:nvSpPr>
        <p:spPr>
          <a:xfrm>
            <a:off x="6510528"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fr-FR"/>
              <a:t>Cliquez pour modifier les styles du texte du masque</a:t>
            </a:r>
          </a:p>
        </p:txBody>
      </p:sp>
      <p:sp>
        <p:nvSpPr>
          <p:cNvPr id="15" name="Text Placeholder 13">
            <a:extLst>
              <a:ext uri="{FF2B5EF4-FFF2-40B4-BE49-F238E27FC236}">
                <a16:creationId xmlns:a16="http://schemas.microsoft.com/office/drawing/2014/main" id="{7138E486-F729-AEC8-0C2D-44FA21EDC617}"/>
              </a:ext>
            </a:extLst>
          </p:cNvPr>
          <p:cNvSpPr>
            <a:spLocks noGrp="1"/>
          </p:cNvSpPr>
          <p:nvPr>
            <p:ph type="body" sz="quarter" idx="22"/>
          </p:nvPr>
        </p:nvSpPr>
        <p:spPr>
          <a:xfrm>
            <a:off x="9034272" y="3300984"/>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16" name="Text Placeholder 13">
            <a:extLst>
              <a:ext uri="{FF2B5EF4-FFF2-40B4-BE49-F238E27FC236}">
                <a16:creationId xmlns:a16="http://schemas.microsoft.com/office/drawing/2014/main" id="{0F182FA8-4DA0-527F-89C3-96D9A996F2C7}"/>
              </a:ext>
            </a:extLst>
          </p:cNvPr>
          <p:cNvSpPr>
            <a:spLocks noGrp="1"/>
          </p:cNvSpPr>
          <p:nvPr>
            <p:ph type="body" sz="quarter" idx="23"/>
          </p:nvPr>
        </p:nvSpPr>
        <p:spPr>
          <a:xfrm>
            <a:off x="9034272" y="37307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fr-FR"/>
              <a:t>Cliquez pour modifier les styles du texte du masque</a:t>
            </a:r>
          </a:p>
        </p:txBody>
      </p:sp>
      <p:cxnSp>
        <p:nvCxnSpPr>
          <p:cNvPr id="17" name="Straight Connector 16">
            <a:extLst>
              <a:ext uri="{FF2B5EF4-FFF2-40B4-BE49-F238E27FC236}">
                <a16:creationId xmlns:a16="http://schemas.microsoft.com/office/drawing/2014/main" id="{BF42A71B-2F05-7F67-85C0-0C5AA947983D}"/>
              </a:ext>
            </a:extLst>
          </p:cNvPr>
          <p:cNvCxnSpPr>
            <a:cxnSpLocks/>
          </p:cNvCxnSpPr>
          <p:nvPr userDrawn="1"/>
        </p:nvCxnSpPr>
        <p:spPr>
          <a:xfrm>
            <a:off x="4684061"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C25395-CA95-6040-8ED6-C7D8A2E16C49}"/>
              </a:ext>
            </a:extLst>
          </p:cNvPr>
          <p:cNvCxnSpPr>
            <a:cxnSpLocks/>
          </p:cNvCxnSpPr>
          <p:nvPr userDrawn="1"/>
        </p:nvCxnSpPr>
        <p:spPr>
          <a:xfrm>
            <a:off x="2096160"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E2F589B-649A-57C2-1D3E-79FDFF84BADB}"/>
              </a:ext>
            </a:extLst>
          </p:cNvPr>
          <p:cNvCxnSpPr>
            <a:cxnSpLocks/>
          </p:cNvCxnSpPr>
          <p:nvPr userDrawn="1"/>
        </p:nvCxnSpPr>
        <p:spPr>
          <a:xfrm>
            <a:off x="983798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1F3728F-0FBF-5AD2-357E-FFCFFBF7687E}"/>
              </a:ext>
            </a:extLst>
          </p:cNvPr>
          <p:cNvCxnSpPr>
            <a:cxnSpLocks/>
          </p:cNvCxnSpPr>
          <p:nvPr userDrawn="1"/>
        </p:nvCxnSpPr>
        <p:spPr>
          <a:xfrm>
            <a:off x="7306235" y="3104299"/>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Picture Placeholder 8">
            <a:extLst>
              <a:ext uri="{FF2B5EF4-FFF2-40B4-BE49-F238E27FC236}">
                <a16:creationId xmlns:a16="http://schemas.microsoft.com/office/drawing/2014/main" id="{09A756E1-5275-58A9-7B09-95BEA4F4FACA}"/>
              </a:ext>
            </a:extLst>
          </p:cNvPr>
          <p:cNvSpPr>
            <a:spLocks noGrp="1"/>
          </p:cNvSpPr>
          <p:nvPr>
            <p:ph type="pic" sz="quarter" idx="24"/>
          </p:nvPr>
        </p:nvSpPr>
        <p:spPr>
          <a:xfrm>
            <a:off x="1636776" y="4270248"/>
            <a:ext cx="1143000" cy="1143000"/>
          </a:xfrm>
          <a:prstGeom prst="ellipse">
            <a:avLst/>
          </a:prstGeom>
        </p:spPr>
        <p:txBody>
          <a:bodyPr anchor="ctr">
            <a:noAutofit/>
          </a:bodyPr>
          <a:lstStyle>
            <a:lvl1pPr marL="0" indent="0" algn="ctr">
              <a:buNone/>
              <a:defRPr sz="1600"/>
            </a:lvl1pPr>
          </a:lstStyle>
          <a:p>
            <a:r>
              <a:rPr lang="fr-FR"/>
              <a:t>Cliquez sur l'icône pour ajouter une image</a:t>
            </a:r>
            <a:endParaRPr lang="en-US" dirty="0"/>
          </a:p>
        </p:txBody>
      </p:sp>
      <p:sp>
        <p:nvSpPr>
          <p:cNvPr id="22" name="Picture Placeholder 8">
            <a:extLst>
              <a:ext uri="{FF2B5EF4-FFF2-40B4-BE49-F238E27FC236}">
                <a16:creationId xmlns:a16="http://schemas.microsoft.com/office/drawing/2014/main" id="{A4DA2F88-85BF-29B8-6321-AF19B25A6261}"/>
              </a:ext>
            </a:extLst>
          </p:cNvPr>
          <p:cNvSpPr>
            <a:spLocks noGrp="1"/>
          </p:cNvSpPr>
          <p:nvPr>
            <p:ph type="pic" sz="quarter" idx="25"/>
          </p:nvPr>
        </p:nvSpPr>
        <p:spPr>
          <a:xfrm>
            <a:off x="4224528" y="4270248"/>
            <a:ext cx="1143000" cy="1143000"/>
          </a:xfrm>
          <a:prstGeom prst="ellipse">
            <a:avLst/>
          </a:prstGeom>
        </p:spPr>
        <p:txBody>
          <a:bodyPr anchor="ctr">
            <a:noAutofit/>
          </a:bodyPr>
          <a:lstStyle>
            <a:lvl1pPr marL="0" indent="0" algn="ctr">
              <a:buNone/>
              <a:defRPr sz="1600"/>
            </a:lvl1pPr>
          </a:lstStyle>
          <a:p>
            <a:r>
              <a:rPr lang="fr-FR"/>
              <a:t>Cliquez sur l'icône pour ajouter une image</a:t>
            </a:r>
            <a:endParaRPr lang="en-US" dirty="0"/>
          </a:p>
        </p:txBody>
      </p:sp>
      <p:sp>
        <p:nvSpPr>
          <p:cNvPr id="23" name="Picture Placeholder 8">
            <a:extLst>
              <a:ext uri="{FF2B5EF4-FFF2-40B4-BE49-F238E27FC236}">
                <a16:creationId xmlns:a16="http://schemas.microsoft.com/office/drawing/2014/main" id="{4636CEF4-05E9-F5BB-BD6F-6B081DBDCA9D}"/>
              </a:ext>
            </a:extLst>
          </p:cNvPr>
          <p:cNvSpPr>
            <a:spLocks noGrp="1"/>
          </p:cNvSpPr>
          <p:nvPr>
            <p:ph type="pic" sz="quarter" idx="26"/>
          </p:nvPr>
        </p:nvSpPr>
        <p:spPr>
          <a:xfrm>
            <a:off x="6848856" y="4270248"/>
            <a:ext cx="1143000" cy="1143000"/>
          </a:xfrm>
          <a:prstGeom prst="ellipse">
            <a:avLst/>
          </a:prstGeom>
        </p:spPr>
        <p:txBody>
          <a:bodyPr anchor="ctr">
            <a:noAutofit/>
          </a:bodyPr>
          <a:lstStyle>
            <a:lvl1pPr marL="0" indent="0" algn="ctr">
              <a:buNone/>
              <a:defRPr sz="1600"/>
            </a:lvl1pPr>
          </a:lstStyle>
          <a:p>
            <a:r>
              <a:rPr lang="fr-FR"/>
              <a:t>Cliquez sur l'icône pour ajouter une image</a:t>
            </a:r>
            <a:endParaRPr lang="en-US" dirty="0"/>
          </a:p>
        </p:txBody>
      </p:sp>
      <p:sp>
        <p:nvSpPr>
          <p:cNvPr id="24" name="Picture Placeholder 8">
            <a:extLst>
              <a:ext uri="{FF2B5EF4-FFF2-40B4-BE49-F238E27FC236}">
                <a16:creationId xmlns:a16="http://schemas.microsoft.com/office/drawing/2014/main" id="{67B57C06-A1D0-7C74-6A14-2BFF0B1FC172}"/>
              </a:ext>
            </a:extLst>
          </p:cNvPr>
          <p:cNvSpPr>
            <a:spLocks noGrp="1"/>
          </p:cNvSpPr>
          <p:nvPr>
            <p:ph type="pic" sz="quarter" idx="27"/>
          </p:nvPr>
        </p:nvSpPr>
        <p:spPr>
          <a:xfrm>
            <a:off x="9381744" y="4270248"/>
            <a:ext cx="1143000" cy="1143000"/>
          </a:xfrm>
          <a:prstGeom prst="ellipse">
            <a:avLst/>
          </a:prstGeom>
        </p:spPr>
        <p:txBody>
          <a:bodyPr anchor="ctr">
            <a:noAutofit/>
          </a:bodyPr>
          <a:lstStyle>
            <a:lvl1pPr marL="0" indent="0" algn="ctr">
              <a:buNone/>
              <a:defRPr sz="1600"/>
            </a:lvl1pPr>
          </a:lstStyle>
          <a:p>
            <a:r>
              <a:rPr lang="fr-FR"/>
              <a:t>Cliquez sur l'icône pour ajouter une image</a:t>
            </a:r>
            <a:endParaRPr lang="en-US" dirty="0"/>
          </a:p>
        </p:txBody>
      </p:sp>
      <p:sp>
        <p:nvSpPr>
          <p:cNvPr id="25" name="Text Placeholder 13">
            <a:extLst>
              <a:ext uri="{FF2B5EF4-FFF2-40B4-BE49-F238E27FC236}">
                <a16:creationId xmlns:a16="http://schemas.microsoft.com/office/drawing/2014/main" id="{1025D334-8990-1960-8865-C877ECC47E67}"/>
              </a:ext>
            </a:extLst>
          </p:cNvPr>
          <p:cNvSpPr>
            <a:spLocks noGrp="1"/>
          </p:cNvSpPr>
          <p:nvPr>
            <p:ph type="body" sz="quarter" idx="28"/>
          </p:nvPr>
        </p:nvSpPr>
        <p:spPr>
          <a:xfrm>
            <a:off x="129844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26" name="Text Placeholder 13">
            <a:extLst>
              <a:ext uri="{FF2B5EF4-FFF2-40B4-BE49-F238E27FC236}">
                <a16:creationId xmlns:a16="http://schemas.microsoft.com/office/drawing/2014/main" id="{7F491CA2-1A10-E7DB-4203-DC7E9E48CCFF}"/>
              </a:ext>
            </a:extLst>
          </p:cNvPr>
          <p:cNvSpPr>
            <a:spLocks noGrp="1"/>
          </p:cNvSpPr>
          <p:nvPr>
            <p:ph type="body" sz="quarter" idx="29"/>
          </p:nvPr>
        </p:nvSpPr>
        <p:spPr>
          <a:xfrm>
            <a:off x="129844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fr-FR"/>
              <a:t>Cliquez pour modifier les styles du texte du masque</a:t>
            </a:r>
          </a:p>
        </p:txBody>
      </p:sp>
      <p:sp>
        <p:nvSpPr>
          <p:cNvPr id="27" name="Text Placeholder 13">
            <a:extLst>
              <a:ext uri="{FF2B5EF4-FFF2-40B4-BE49-F238E27FC236}">
                <a16:creationId xmlns:a16="http://schemas.microsoft.com/office/drawing/2014/main" id="{697C28E5-6260-6DA9-B4F0-665506F52586}"/>
              </a:ext>
            </a:extLst>
          </p:cNvPr>
          <p:cNvSpPr>
            <a:spLocks noGrp="1"/>
          </p:cNvSpPr>
          <p:nvPr>
            <p:ph type="body" sz="quarter" idx="30"/>
          </p:nvPr>
        </p:nvSpPr>
        <p:spPr>
          <a:xfrm>
            <a:off x="3886200"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28" name="Text Placeholder 13">
            <a:extLst>
              <a:ext uri="{FF2B5EF4-FFF2-40B4-BE49-F238E27FC236}">
                <a16:creationId xmlns:a16="http://schemas.microsoft.com/office/drawing/2014/main" id="{A594A25E-7F2D-4188-16B7-C34485FDD2F8}"/>
              </a:ext>
            </a:extLst>
          </p:cNvPr>
          <p:cNvSpPr>
            <a:spLocks noGrp="1"/>
          </p:cNvSpPr>
          <p:nvPr>
            <p:ph type="body" sz="quarter" idx="31"/>
          </p:nvPr>
        </p:nvSpPr>
        <p:spPr>
          <a:xfrm>
            <a:off x="3886200"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fr-FR"/>
              <a:t>Cliquez pour modifier les styles du texte du masque</a:t>
            </a:r>
          </a:p>
        </p:txBody>
      </p:sp>
      <p:sp>
        <p:nvSpPr>
          <p:cNvPr id="29" name="Text Placeholder 13">
            <a:extLst>
              <a:ext uri="{FF2B5EF4-FFF2-40B4-BE49-F238E27FC236}">
                <a16:creationId xmlns:a16="http://schemas.microsoft.com/office/drawing/2014/main" id="{584B38BF-6197-486D-7134-F86E1754AF78}"/>
              </a:ext>
            </a:extLst>
          </p:cNvPr>
          <p:cNvSpPr>
            <a:spLocks noGrp="1"/>
          </p:cNvSpPr>
          <p:nvPr>
            <p:ph type="body" sz="quarter" idx="32"/>
          </p:nvPr>
        </p:nvSpPr>
        <p:spPr>
          <a:xfrm>
            <a:off x="6510528"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30" name="Text Placeholder 13">
            <a:extLst>
              <a:ext uri="{FF2B5EF4-FFF2-40B4-BE49-F238E27FC236}">
                <a16:creationId xmlns:a16="http://schemas.microsoft.com/office/drawing/2014/main" id="{D788F8D9-8CDB-C458-9AAD-0426AB467D2A}"/>
              </a:ext>
            </a:extLst>
          </p:cNvPr>
          <p:cNvSpPr>
            <a:spLocks noGrp="1"/>
          </p:cNvSpPr>
          <p:nvPr>
            <p:ph type="body" sz="quarter" idx="33"/>
          </p:nvPr>
        </p:nvSpPr>
        <p:spPr>
          <a:xfrm>
            <a:off x="6510528"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fr-FR"/>
              <a:t>Cliquez pour modifier les styles du texte du masque</a:t>
            </a:r>
          </a:p>
        </p:txBody>
      </p:sp>
      <p:sp>
        <p:nvSpPr>
          <p:cNvPr id="31" name="Text Placeholder 13">
            <a:extLst>
              <a:ext uri="{FF2B5EF4-FFF2-40B4-BE49-F238E27FC236}">
                <a16:creationId xmlns:a16="http://schemas.microsoft.com/office/drawing/2014/main" id="{78447882-2C86-B3A7-9450-29A0778E1B08}"/>
              </a:ext>
            </a:extLst>
          </p:cNvPr>
          <p:cNvSpPr>
            <a:spLocks noGrp="1"/>
          </p:cNvSpPr>
          <p:nvPr>
            <p:ph type="body" sz="quarter" idx="34"/>
          </p:nvPr>
        </p:nvSpPr>
        <p:spPr>
          <a:xfrm>
            <a:off x="9034272" y="5824728"/>
            <a:ext cx="1828800" cy="411480"/>
          </a:xfrm>
        </p:spPr>
        <p:txBody>
          <a:bodyPr lIns="0" tIns="0" rIns="0" bIns="0" anchor="b">
            <a:noAutofit/>
          </a:bodyPr>
          <a:lstStyle>
            <a:lvl1pPr marL="0" indent="0" algn="ctr">
              <a:lnSpc>
                <a:spcPct val="100000"/>
              </a:lnSpc>
              <a:spcBef>
                <a:spcPts val="0"/>
              </a:spcBef>
              <a:buNone/>
              <a:defRPr sz="1400" b="0" cap="all" spc="200" baseline="0">
                <a:solidFill>
                  <a:schemeClr val="tx1"/>
                </a:solidFill>
                <a:latin typeface="+mj-lt"/>
              </a:defRPr>
            </a:lvl1pPr>
          </a:lstStyle>
          <a:p>
            <a:pPr lvl="0"/>
            <a:r>
              <a:rPr lang="fr-FR"/>
              <a:t>Cliquez pour modifier les styles du texte du masque</a:t>
            </a:r>
          </a:p>
        </p:txBody>
      </p:sp>
      <p:sp>
        <p:nvSpPr>
          <p:cNvPr id="32" name="Text Placeholder 13">
            <a:extLst>
              <a:ext uri="{FF2B5EF4-FFF2-40B4-BE49-F238E27FC236}">
                <a16:creationId xmlns:a16="http://schemas.microsoft.com/office/drawing/2014/main" id="{E321AAE1-532A-23F0-9108-055D0D7BDFBA}"/>
              </a:ext>
            </a:extLst>
          </p:cNvPr>
          <p:cNvSpPr>
            <a:spLocks noGrp="1"/>
          </p:cNvSpPr>
          <p:nvPr>
            <p:ph type="body" sz="quarter" idx="35"/>
          </p:nvPr>
        </p:nvSpPr>
        <p:spPr>
          <a:xfrm>
            <a:off x="9034272" y="6245352"/>
            <a:ext cx="1828800" cy="347472"/>
          </a:xfrm>
        </p:spPr>
        <p:txBody>
          <a:bodyPr lIns="0" tIns="0" rIns="0" bIns="0" anchor="t">
            <a:noAutofit/>
          </a:bodyPr>
          <a:lstStyle>
            <a:lvl1pPr marL="0" indent="0" algn="ctr">
              <a:lnSpc>
                <a:spcPct val="100000"/>
              </a:lnSpc>
              <a:spcBef>
                <a:spcPts val="0"/>
              </a:spcBef>
              <a:buNone/>
              <a:defRPr sz="1200" b="0">
                <a:solidFill>
                  <a:schemeClr val="tx1"/>
                </a:solidFill>
                <a:latin typeface="+mn-lt"/>
              </a:defRPr>
            </a:lvl1pPr>
          </a:lstStyle>
          <a:p>
            <a:pPr lvl="0"/>
            <a:r>
              <a:rPr lang="fr-FR"/>
              <a:t>Cliquez pour modifier les styles du texte du masque</a:t>
            </a:r>
          </a:p>
        </p:txBody>
      </p:sp>
      <p:cxnSp>
        <p:nvCxnSpPr>
          <p:cNvPr id="33" name="Straight Connector 32">
            <a:extLst>
              <a:ext uri="{FF2B5EF4-FFF2-40B4-BE49-F238E27FC236}">
                <a16:creationId xmlns:a16="http://schemas.microsoft.com/office/drawing/2014/main" id="{11BC4478-FBEA-422F-73BA-0A422F15D7EA}"/>
              </a:ext>
            </a:extLst>
          </p:cNvPr>
          <p:cNvCxnSpPr>
            <a:cxnSpLocks/>
          </p:cNvCxnSpPr>
          <p:nvPr userDrawn="1"/>
        </p:nvCxnSpPr>
        <p:spPr>
          <a:xfrm>
            <a:off x="4684061"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9AA302-5107-FDE7-557C-3305A9A7DEC2}"/>
              </a:ext>
            </a:extLst>
          </p:cNvPr>
          <p:cNvCxnSpPr>
            <a:cxnSpLocks/>
          </p:cNvCxnSpPr>
          <p:nvPr userDrawn="1"/>
        </p:nvCxnSpPr>
        <p:spPr>
          <a:xfrm>
            <a:off x="2096160"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9C9F7A3-B120-C59A-E379-173F84B7D153}"/>
              </a:ext>
            </a:extLst>
          </p:cNvPr>
          <p:cNvCxnSpPr>
            <a:cxnSpLocks/>
          </p:cNvCxnSpPr>
          <p:nvPr userDrawn="1"/>
        </p:nvCxnSpPr>
        <p:spPr>
          <a:xfrm>
            <a:off x="983798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073A4E7-9D16-A6C0-E297-A36B10A2FABB}"/>
              </a:ext>
            </a:extLst>
          </p:cNvPr>
          <p:cNvCxnSpPr>
            <a:cxnSpLocks/>
          </p:cNvCxnSpPr>
          <p:nvPr userDrawn="1"/>
        </p:nvCxnSpPr>
        <p:spPr>
          <a:xfrm>
            <a:off x="7306235" y="5623560"/>
            <a:ext cx="2286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177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1295400" y="609600"/>
            <a:ext cx="9821955" cy="1256118"/>
          </a:xfrm>
          <a:prstGeom prst="rect">
            <a:avLst/>
          </a:prstGeom>
        </p:spPr>
        <p:txBody>
          <a:bodyPr vert="horz" lIns="0" tIns="0" rIns="0" bIns="0" rtlCol="0" anchor="t" anchorCtr="0">
            <a:noAutofit/>
          </a:bodyPr>
          <a:lstStyle/>
          <a:p>
            <a:r>
              <a:rPr lang="fr-FR"/>
              <a:t>Modifiez le style du titre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295400" y="1855945"/>
            <a:ext cx="9821955" cy="4351338"/>
          </a:xfrm>
          <a:prstGeom prst="rect">
            <a:avLst/>
          </a:prstGeom>
        </p:spPr>
        <p:txBody>
          <a:bodyPr vert="horz" lIns="0" tIns="0" rIns="0" bIns="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21" name="Slide Number Placeholder 20">
            <a:extLst>
              <a:ext uri="{FF2B5EF4-FFF2-40B4-BE49-F238E27FC236}">
                <a16:creationId xmlns:a16="http://schemas.microsoft.com/office/drawing/2014/main" id="{78A08F60-CEF1-832D-D403-282EA76CBEF2}"/>
              </a:ext>
            </a:extLst>
          </p:cNvPr>
          <p:cNvSpPr>
            <a:spLocks noGrp="1"/>
          </p:cNvSpPr>
          <p:nvPr>
            <p:ph type="sldNum" sz="quarter" idx="4"/>
          </p:nvPr>
        </p:nvSpPr>
        <p:spPr>
          <a:xfrm>
            <a:off x="420624" y="6019801"/>
            <a:ext cx="457200" cy="184150"/>
          </a:xfrm>
          <a:prstGeom prst="rect">
            <a:avLst/>
          </a:prstGeom>
        </p:spPr>
        <p:txBody>
          <a:bodyPr vert="horz" lIns="0" tIns="0" rIns="0" bIns="0" rtlCol="0" anchor="ctr"/>
          <a:lstStyle>
            <a:lvl1pPr algn="ctr">
              <a:defRPr sz="1200" cap="all" spc="200" baseline="0">
                <a:solidFill>
                  <a:schemeClr val="accent1"/>
                </a:solidFill>
                <a:latin typeface="Posterama" panose="020B0504020200020000" pitchFamily="34" charset="0"/>
              </a:defRPr>
            </a:lvl1pPr>
          </a:lstStyle>
          <a:p>
            <a:fld id="{75DF2D63-3FF5-D547-96B9-BE9CCD1ABA58}" type="slidenum">
              <a:rPr lang="en-US" smtClean="0"/>
              <a:pPr/>
              <a:t>‹N°›</a:t>
            </a:fld>
            <a:endParaRPr lang="en-US" dirty="0"/>
          </a:p>
        </p:txBody>
      </p:sp>
      <p:sp>
        <p:nvSpPr>
          <p:cNvPr id="25" name="Footer Placeholder 24">
            <a:extLst>
              <a:ext uri="{FF2B5EF4-FFF2-40B4-BE49-F238E27FC236}">
                <a16:creationId xmlns:a16="http://schemas.microsoft.com/office/drawing/2014/main" id="{010F9766-B67A-A34E-2927-9A2D6360F77A}"/>
              </a:ext>
            </a:extLst>
          </p:cNvPr>
          <p:cNvSpPr>
            <a:spLocks noGrp="1"/>
          </p:cNvSpPr>
          <p:nvPr>
            <p:ph type="ftr" sz="quarter" idx="3"/>
          </p:nvPr>
        </p:nvSpPr>
        <p:spPr>
          <a:xfrm rot="16200000">
            <a:off x="-242952" y="1451496"/>
            <a:ext cx="1784352" cy="189457"/>
          </a:xfrm>
          <a:prstGeom prst="rect">
            <a:avLst/>
          </a:prstGeom>
        </p:spPr>
        <p:txBody>
          <a:bodyPr vert="horz" lIns="0" tIns="0" rIns="0" bIns="0" rtlCol="0" anchor="ctr"/>
          <a:lstStyle>
            <a:lvl1pPr algn="l">
              <a:defRPr sz="1200" cap="all" spc="100" baseline="0">
                <a:solidFill>
                  <a:schemeClr val="accent1"/>
                </a:solidFill>
                <a:latin typeface="Posterama" panose="020B0504020200020000" pitchFamily="34" charset="0"/>
              </a:defRPr>
            </a:lvl1pPr>
          </a:lstStyle>
          <a:p>
            <a:r>
              <a:rPr lang="en-US" dirty="0"/>
              <a:t>presentation title</a:t>
            </a:r>
          </a:p>
        </p:txBody>
      </p:sp>
      <p:cxnSp>
        <p:nvCxnSpPr>
          <p:cNvPr id="4" name="Straight Connector 3">
            <a:extLst>
              <a:ext uri="{FF2B5EF4-FFF2-40B4-BE49-F238E27FC236}">
                <a16:creationId xmlns:a16="http://schemas.microsoft.com/office/drawing/2014/main" id="{C0A131BE-DFE5-28BE-2AF8-50ADF9AFDB94}"/>
              </a:ext>
            </a:extLst>
          </p:cNvPr>
          <p:cNvCxnSpPr>
            <a:cxnSpLocks/>
          </p:cNvCxnSpPr>
          <p:nvPr userDrawn="1"/>
        </p:nvCxnSpPr>
        <p:spPr>
          <a:xfrm>
            <a:off x="649224" y="2667000"/>
            <a:ext cx="0" cy="312420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53" r:id="rId12"/>
    <p:sldLayoutId id="2147483671" r:id="rId13"/>
    <p:sldLayoutId id="2147483672" r:id="rId14"/>
    <p:sldLayoutId id="2147483673"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800" kern="1200" cap="all" spc="300" baseline="0">
          <a:solidFill>
            <a:schemeClr val="tx1"/>
          </a:solidFill>
          <a:latin typeface="+mj-lt"/>
          <a:ea typeface="+mj-ea"/>
          <a:cs typeface="Posterama" panose="020B0504020200020000"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tri dish with some transparent capsules">
            <a:extLst>
              <a:ext uri="{FF2B5EF4-FFF2-40B4-BE49-F238E27FC236}">
                <a16:creationId xmlns:a16="http://schemas.microsoft.com/office/drawing/2014/main" id="{F8B829FC-0ACD-46C3-5D7E-74FB2C721D7D}"/>
              </a:ext>
            </a:extLst>
          </p:cNvPr>
          <p:cNvPicPr>
            <a:picLocks noGrp="1" noChangeAspect="1"/>
          </p:cNvPicPr>
          <p:nvPr>
            <p:ph type="pic" sz="quarter" idx="10"/>
          </p:nvPr>
        </p:nvPicPr>
        <p:blipFill>
          <a:blip r:embed="rId2">
            <a:alphaModFix amt="65000"/>
            <a:extLst>
              <a:ext uri="{28A0092B-C50C-407E-A947-70E740481C1C}">
                <a14:useLocalDpi xmlns:a14="http://schemas.microsoft.com/office/drawing/2010/main" val="0"/>
              </a:ext>
            </a:extLst>
          </a:blip>
          <a:srcRect/>
          <a:stretch>
            <a:fillRect/>
          </a:stretch>
        </p:blipFill>
        <p:spPr>
          <a:xfrm>
            <a:off x="2264804" y="769112"/>
            <a:ext cx="7543800" cy="5029200"/>
          </a:xfrm>
        </p:spPr>
      </p:pic>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a:xfrm>
            <a:off x="838200" y="2643632"/>
            <a:ext cx="10515600" cy="640080"/>
          </a:xfrm>
        </p:spPr>
        <p:txBody>
          <a:bodyPr/>
          <a:lstStyle/>
          <a:p>
            <a:r>
              <a:rPr lang="en-US" sz="3600" dirty="0"/>
              <a:t>DISPOSITIFS:</a:t>
            </a:r>
            <a:br>
              <a:rPr lang="en-US" sz="3600" dirty="0"/>
            </a:br>
            <a:r>
              <a:rPr lang="en-US" sz="3600" dirty="0"/>
              <a:t>Deux volets</a:t>
            </a:r>
          </a:p>
        </p:txBody>
      </p:sp>
      <p:sp>
        <p:nvSpPr>
          <p:cNvPr id="2" name="Subtitle 1">
            <a:extLst>
              <a:ext uri="{FF2B5EF4-FFF2-40B4-BE49-F238E27FC236}">
                <a16:creationId xmlns:a16="http://schemas.microsoft.com/office/drawing/2014/main" id="{A1307D8B-2864-21B6-1CE1-B605F29281C5}"/>
              </a:ext>
            </a:extLst>
          </p:cNvPr>
          <p:cNvSpPr>
            <a:spLocks noGrp="1"/>
          </p:cNvSpPr>
          <p:nvPr>
            <p:ph type="subTitle" idx="1"/>
          </p:nvPr>
        </p:nvSpPr>
        <p:spPr>
          <a:xfrm>
            <a:off x="408502" y="3627120"/>
            <a:ext cx="3604698" cy="1412239"/>
          </a:xfrm>
        </p:spPr>
        <p:txBody>
          <a:bodyPr/>
          <a:lstStyle/>
          <a:p>
            <a:r>
              <a:rPr lang="en-US" sz="2800" b="1" dirty="0">
                <a:solidFill>
                  <a:srgbClr val="0070C0"/>
                </a:solidFill>
              </a:rPr>
              <a:t>CONCOURS:</a:t>
            </a:r>
          </a:p>
          <a:p>
            <a:r>
              <a:rPr lang="en-US" sz="2800" b="1" dirty="0">
                <a:solidFill>
                  <a:srgbClr val="C00000"/>
                </a:solidFill>
              </a:rPr>
              <a:t>PRIX CLAUDINE HERMANN</a:t>
            </a:r>
          </a:p>
        </p:txBody>
      </p:sp>
      <p:sp>
        <p:nvSpPr>
          <p:cNvPr id="6" name="ZoneTexte 5">
            <a:extLst>
              <a:ext uri="{FF2B5EF4-FFF2-40B4-BE49-F238E27FC236}">
                <a16:creationId xmlns:a16="http://schemas.microsoft.com/office/drawing/2014/main" id="{FDC8E4E3-21DB-CB53-0DDF-D36E3FDA14E5}"/>
              </a:ext>
            </a:extLst>
          </p:cNvPr>
          <p:cNvSpPr txBox="1"/>
          <p:nvPr/>
        </p:nvSpPr>
        <p:spPr>
          <a:xfrm>
            <a:off x="7952302" y="3627121"/>
            <a:ext cx="3712604" cy="996170"/>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all" spc="0" normalizeH="0" baseline="0" noProof="0" dirty="0">
                <a:ln>
                  <a:noFill/>
                </a:ln>
                <a:solidFill>
                  <a:srgbClr val="0070C0"/>
                </a:solidFill>
                <a:effectLst/>
                <a:uLnTx/>
                <a:uFillTx/>
                <a:latin typeface="Daytona Condensed Light"/>
                <a:ea typeface="+mn-ea"/>
                <a:cs typeface="+mn-cs"/>
              </a:rPr>
              <a:t>CLUB DE SCIENCE: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b="1" cap="all" dirty="0">
                <a:solidFill>
                  <a:srgbClr val="C00000"/>
                </a:solidFill>
                <a:latin typeface="Daytona Condensed Light"/>
              </a:rPr>
              <a:t>ECLAIRONS LE FUTUR</a:t>
            </a:r>
            <a:endParaRPr kumimoji="0" lang="en-US" sz="2800" b="1" i="0" u="none" strike="noStrike" kern="1200" cap="all" spc="0" normalizeH="0" baseline="0" noProof="0" dirty="0">
              <a:ln>
                <a:noFill/>
              </a:ln>
              <a:solidFill>
                <a:srgbClr val="C00000"/>
              </a:solidFill>
              <a:effectLst/>
              <a:uLnTx/>
              <a:uFillTx/>
              <a:latin typeface="Daytona Condensed Light"/>
              <a:ea typeface="+mn-ea"/>
              <a:cs typeface="+mn-cs"/>
            </a:endParaRPr>
          </a:p>
        </p:txBody>
      </p:sp>
    </p:spTree>
    <p:extLst>
      <p:ext uri="{BB962C8B-B14F-4D97-AF65-F5344CB8AC3E}">
        <p14:creationId xmlns:p14="http://schemas.microsoft.com/office/powerpoint/2010/main" val="187293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10</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877824" y="1666240"/>
            <a:ext cx="11212576" cy="4043680"/>
          </a:xfrm>
        </p:spPr>
        <p:txBody>
          <a:bodyPr/>
          <a:lstStyle/>
          <a:p>
            <a:pPr marL="457200" indent="-457200" algn="l">
              <a:buFont typeface="Arial" panose="020B0604020202020204" pitchFamily="34" charset="0"/>
              <a:buChar char="•"/>
            </a:pPr>
            <a:r>
              <a:rPr lang="fr-FR" sz="2800" b="1" i="0" u="none" strike="noStrike" baseline="0" dirty="0">
                <a:latin typeface="Arial-BoldMT   "/>
              </a:rPr>
              <a:t>Les productions des groupes </a:t>
            </a:r>
            <a:r>
              <a:rPr lang="fr-FR" sz="2800" b="0" i="0" u="none" strike="noStrike" baseline="0" dirty="0">
                <a:latin typeface="Arial-BoldMT   "/>
              </a:rPr>
              <a:t>seront adressées au niveau national le 8 mars de chaque année.</a:t>
            </a:r>
          </a:p>
          <a:p>
            <a:pPr marL="457200" indent="-457200" algn="l">
              <a:buFont typeface="Arial" panose="020B0604020202020204" pitchFamily="34" charset="0"/>
              <a:buChar char="•"/>
            </a:pPr>
            <a:r>
              <a:rPr lang="fr-FR" sz="2800" b="1" i="0" u="none" strike="noStrike" baseline="0" dirty="0">
                <a:latin typeface="Arial-BoldMT   "/>
              </a:rPr>
              <a:t>Une première sélection </a:t>
            </a:r>
            <a:r>
              <a:rPr lang="fr-FR" sz="2800" b="0" i="0" u="none" strike="noStrike" baseline="0" dirty="0">
                <a:latin typeface="Arial-BoldMT   "/>
              </a:rPr>
              <a:t>des dossiers sera effectuée. </a:t>
            </a:r>
          </a:p>
          <a:p>
            <a:pPr marL="457200" indent="-457200" algn="l">
              <a:buFont typeface="Arial" panose="020B0604020202020204" pitchFamily="34" charset="0"/>
              <a:buChar char="•"/>
            </a:pPr>
            <a:r>
              <a:rPr lang="fr-FR" sz="2800" b="1" i="0" u="none" strike="noStrike" baseline="0" dirty="0">
                <a:latin typeface="Arial-BoldMT   "/>
              </a:rPr>
              <a:t>Les groupes retenus</a:t>
            </a:r>
            <a:r>
              <a:rPr lang="fr-FR" sz="2800" b="0" i="0" u="none" strike="noStrike" baseline="0" dirty="0">
                <a:latin typeface="Arial-BoldMT   "/>
              </a:rPr>
              <a:t> effectueront une présentation orale devant un jury, le cas échéant en visioconférence. </a:t>
            </a:r>
          </a:p>
          <a:p>
            <a:pPr marL="457200" indent="-457200" algn="l">
              <a:buFont typeface="Arial" panose="020B0604020202020204" pitchFamily="34" charset="0"/>
              <a:buChar char="•"/>
            </a:pPr>
            <a:r>
              <a:rPr lang="fr-FR" sz="2800" b="1" i="0" u="none" strike="noStrike" baseline="0" dirty="0">
                <a:latin typeface="Arial-BoldMT   "/>
              </a:rPr>
              <a:t>Le palmarès</a:t>
            </a:r>
            <a:r>
              <a:rPr lang="fr-FR" sz="2800" b="0" i="0" u="none" strike="noStrike" baseline="0" dirty="0">
                <a:latin typeface="Arial-BoldMT   "/>
              </a:rPr>
              <a:t> sera communiqué en mai aux équipes participantes.</a:t>
            </a:r>
          </a:p>
          <a:p>
            <a:pPr marL="457200" indent="-457200" algn="l">
              <a:buFont typeface="Arial" panose="020B0604020202020204" pitchFamily="34" charset="0"/>
              <a:buChar char="•"/>
            </a:pPr>
            <a:r>
              <a:rPr lang="fr-FR" sz="2800" b="1" i="0" u="none" strike="noStrike" baseline="0" dirty="0">
                <a:latin typeface="Arial-BoldMT   "/>
              </a:rPr>
              <a:t>Les jurys </a:t>
            </a:r>
            <a:r>
              <a:rPr lang="fr-FR" sz="2800" b="0" i="0" u="none" strike="noStrike" baseline="0" dirty="0">
                <a:latin typeface="Arial-BoldMT   "/>
              </a:rPr>
              <a:t>seront constitués de membres de Femmes &amp; Sciences, de membres partenaires de l’association et d’acteurs nationaux et académiques du ministère de l’éducation nationale et des académies.</a:t>
            </a:r>
            <a:endParaRPr lang="en-US" sz="2800" b="1" spc="0" dirty="0">
              <a:latin typeface="Arial-BoldMT   "/>
              <a:ea typeface="+mn-lt"/>
              <a:cs typeface="+mn-lt"/>
            </a:endParaRP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871216" y="5709920"/>
            <a:ext cx="6519672" cy="125984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AAEF3412-E40F-C220-C714-FA9DEA97804C}"/>
              </a:ext>
            </a:extLst>
          </p:cNvPr>
          <p:cNvSpPr txBox="1"/>
          <p:nvPr/>
        </p:nvSpPr>
        <p:spPr>
          <a:xfrm>
            <a:off x="979424" y="330882"/>
            <a:ext cx="11212576" cy="646331"/>
          </a:xfrm>
          <a:prstGeom prst="rect">
            <a:avLst/>
          </a:prstGeom>
          <a:noFill/>
        </p:spPr>
        <p:txBody>
          <a:bodyPr wrap="square">
            <a:spAutoFit/>
          </a:bodyPr>
          <a:lstStyle/>
          <a:p>
            <a:r>
              <a:rPr lang="fr-FR" sz="3600" b="1" i="0" u="none" strike="noStrike" baseline="0" dirty="0">
                <a:solidFill>
                  <a:srgbClr val="164093"/>
                </a:solidFill>
                <a:latin typeface="Arial-BoldMT"/>
              </a:rPr>
              <a:t>Modalités de sélection et constitution des jurys</a:t>
            </a:r>
            <a:endParaRPr lang="fr-YT" sz="3600" dirty="0"/>
          </a:p>
        </p:txBody>
      </p:sp>
    </p:spTree>
    <p:extLst>
      <p:ext uri="{BB962C8B-B14F-4D97-AF65-F5344CB8AC3E}">
        <p14:creationId xmlns:p14="http://schemas.microsoft.com/office/powerpoint/2010/main" val="1040030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11</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877824" y="1625600"/>
            <a:ext cx="11212576" cy="3688080"/>
          </a:xfrm>
        </p:spPr>
        <p:txBody>
          <a:bodyPr/>
          <a:lstStyle/>
          <a:p>
            <a:pPr marL="457200" indent="-457200" algn="l">
              <a:buFont typeface="Arial" panose="020B0604020202020204" pitchFamily="34" charset="0"/>
              <a:buChar char="•"/>
            </a:pPr>
            <a:r>
              <a:rPr lang="fr-FR" sz="2800" b="1" spc="0" dirty="0">
                <a:latin typeface="Arial-BoldMT    "/>
                <a:ea typeface="+mn-lt"/>
                <a:cs typeface="+mn-lt"/>
              </a:rPr>
              <a:t>Des prix seront décernés pour le niveau collège et pour le niveau lycée.</a:t>
            </a:r>
          </a:p>
          <a:p>
            <a:pPr algn="l"/>
            <a:endParaRPr lang="fr-FR" sz="2800" b="1" spc="0" dirty="0">
              <a:latin typeface="Arial-BoldMT    "/>
              <a:ea typeface="+mn-lt"/>
              <a:cs typeface="+mn-lt"/>
            </a:endParaRPr>
          </a:p>
          <a:p>
            <a:pPr marL="457200" indent="-457200" algn="l">
              <a:buFont typeface="Arial" panose="020B0604020202020204" pitchFamily="34" charset="0"/>
              <a:buChar char="•"/>
            </a:pPr>
            <a:r>
              <a:rPr lang="fr-FR" sz="2800" b="1" spc="0" dirty="0">
                <a:latin typeface="Arial-BoldMT    "/>
                <a:ea typeface="+mn-lt"/>
                <a:cs typeface="+mn-lt"/>
              </a:rPr>
              <a:t>Ces prix seront constitués de livres et/ou de bandes dessinées sur des femmes scientifiques et/ou de visites de sites scientifiques, laboratoires publics ou privés, les frais de déplacement étant pris en charge par l’association.</a:t>
            </a:r>
            <a:endParaRPr lang="en-US" sz="2800" b="1" spc="0" dirty="0">
              <a:latin typeface="Arial-BoldMT    "/>
              <a:ea typeface="+mn-lt"/>
              <a:cs typeface="+mn-lt"/>
            </a:endParaRP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952496" y="5369561"/>
            <a:ext cx="6519672" cy="130048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AAEF3412-E40F-C220-C714-FA9DEA97804C}"/>
              </a:ext>
            </a:extLst>
          </p:cNvPr>
          <p:cNvSpPr txBox="1"/>
          <p:nvPr/>
        </p:nvSpPr>
        <p:spPr>
          <a:xfrm>
            <a:off x="979424" y="280082"/>
            <a:ext cx="11212576" cy="830997"/>
          </a:xfrm>
          <a:prstGeom prst="rect">
            <a:avLst/>
          </a:prstGeom>
          <a:noFill/>
        </p:spPr>
        <p:txBody>
          <a:bodyPr wrap="square">
            <a:spAutoFit/>
          </a:bodyPr>
          <a:lstStyle/>
          <a:p>
            <a:r>
              <a:rPr lang="fr-FR" sz="4800" b="1" i="0" u="none" strike="noStrike" baseline="0" dirty="0">
                <a:solidFill>
                  <a:srgbClr val="164093"/>
                </a:solidFill>
                <a:latin typeface="Arial-BoldMT"/>
              </a:rPr>
              <a:t>Prix attribués</a:t>
            </a:r>
            <a:endParaRPr lang="fr-YT" sz="4800" dirty="0"/>
          </a:p>
        </p:txBody>
      </p:sp>
    </p:spTree>
    <p:extLst>
      <p:ext uri="{BB962C8B-B14F-4D97-AF65-F5344CB8AC3E}">
        <p14:creationId xmlns:p14="http://schemas.microsoft.com/office/powerpoint/2010/main" val="201770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12</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877824" y="1625600"/>
            <a:ext cx="11212576" cy="3688080"/>
          </a:xfrm>
        </p:spPr>
        <p:txBody>
          <a:bodyPr/>
          <a:lstStyle/>
          <a:p>
            <a:pPr marL="457200" indent="-457200" algn="l">
              <a:buFont typeface="Arial" panose="020B0604020202020204" pitchFamily="34" charset="0"/>
              <a:buChar char="•"/>
            </a:pPr>
            <a:r>
              <a:rPr lang="fr-FR" sz="2800" b="1" spc="0" dirty="0">
                <a:latin typeface="Arial-BoldMT     "/>
                <a:ea typeface="+mn-lt"/>
                <a:cs typeface="+mn-lt"/>
              </a:rPr>
              <a:t>La ou une des femmes scientifiques sur laquelle porte l’étude pourrait ensuite devenir la « marraine scientifique » de l’établissement scolaire et contribuer ainsi à promouvoir les métiers scientifiques et technologiques, notamment auprès des jeunes filles comme </a:t>
            </a:r>
          </a:p>
          <a:p>
            <a:pPr algn="l"/>
            <a:r>
              <a:rPr lang="fr-FR" sz="2800" b="1" dirty="0">
                <a:latin typeface="Arial-BoldMT     "/>
                <a:ea typeface="+mn-lt"/>
                <a:cs typeface="+mn-lt"/>
              </a:rPr>
              <a:t>     </a:t>
            </a:r>
            <a:r>
              <a:rPr lang="fr-FR" sz="2800" b="1" spc="0" dirty="0">
                <a:latin typeface="Arial-BoldMT     "/>
                <a:ea typeface="+mn-lt"/>
                <a:cs typeface="+mn-lt"/>
              </a:rPr>
              <a:t>« rôle modèle ».</a:t>
            </a:r>
            <a:endParaRPr lang="en-US" sz="2800" b="1" spc="0" dirty="0">
              <a:latin typeface="Arial-BoldMT     "/>
              <a:ea typeface="+mn-lt"/>
              <a:cs typeface="+mn-lt"/>
            </a:endParaRP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952496" y="5369561"/>
            <a:ext cx="6519672" cy="130048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AAEF3412-E40F-C220-C714-FA9DEA97804C}"/>
              </a:ext>
            </a:extLst>
          </p:cNvPr>
          <p:cNvSpPr txBox="1"/>
          <p:nvPr/>
        </p:nvSpPr>
        <p:spPr>
          <a:xfrm>
            <a:off x="979424" y="280082"/>
            <a:ext cx="11212576" cy="830997"/>
          </a:xfrm>
          <a:prstGeom prst="rect">
            <a:avLst/>
          </a:prstGeom>
          <a:noFill/>
        </p:spPr>
        <p:txBody>
          <a:bodyPr wrap="square">
            <a:spAutoFit/>
          </a:bodyPr>
          <a:lstStyle/>
          <a:p>
            <a:r>
              <a:rPr lang="fr-FR" sz="4800" b="1" i="0" u="none" strike="noStrike" baseline="0" dirty="0">
                <a:solidFill>
                  <a:srgbClr val="164093"/>
                </a:solidFill>
                <a:latin typeface="Arial-BoldMT"/>
              </a:rPr>
              <a:t>Prolongement</a:t>
            </a:r>
            <a:endParaRPr lang="fr-YT" sz="4800" dirty="0"/>
          </a:p>
        </p:txBody>
      </p:sp>
    </p:spTree>
    <p:extLst>
      <p:ext uri="{BB962C8B-B14F-4D97-AF65-F5344CB8AC3E}">
        <p14:creationId xmlns:p14="http://schemas.microsoft.com/office/powerpoint/2010/main" val="5900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White DNA structure">
            <a:extLst>
              <a:ext uri="{FF2B5EF4-FFF2-40B4-BE49-F238E27FC236}">
                <a16:creationId xmlns:a16="http://schemas.microsoft.com/office/drawing/2014/main" id="{6D8705D1-EA1F-3113-ABE0-EC474D1F18DA}"/>
              </a:ext>
            </a:extLst>
          </p:cNvPr>
          <p:cNvPicPr>
            <a:picLocks noGrp="1" noChangeAspect="1"/>
          </p:cNvPicPr>
          <p:nvPr>
            <p:ph type="pic" sz="quarter" idx="12"/>
          </p:nvPr>
        </p:nvPicPr>
        <p:blipFill rotWithShape="1">
          <a:blip r:embed="rId2">
            <a:alphaModFix amt="50000"/>
            <a:extLst>
              <a:ext uri="{28A0092B-C50C-407E-A947-70E740481C1C}">
                <a14:useLocalDpi xmlns:a14="http://schemas.microsoft.com/office/drawing/2010/main" val="0"/>
              </a:ext>
            </a:extLst>
          </a:blip>
          <a:srcRect/>
          <a:stretch/>
        </p:blipFill>
        <p:spPr>
          <a:xfrm>
            <a:off x="-60960" y="0"/>
            <a:ext cx="12191999" cy="6858000"/>
          </a:xfrm>
        </p:spPr>
      </p:pic>
      <p:sp>
        <p:nvSpPr>
          <p:cNvPr id="19" name="Title 18">
            <a:extLst>
              <a:ext uri="{FF2B5EF4-FFF2-40B4-BE49-F238E27FC236}">
                <a16:creationId xmlns:a16="http://schemas.microsoft.com/office/drawing/2014/main" id="{1130D679-D78E-1F15-EC3D-4BED6D69B35F}"/>
              </a:ext>
            </a:extLst>
          </p:cNvPr>
          <p:cNvSpPr>
            <a:spLocks noGrp="1"/>
          </p:cNvSpPr>
          <p:nvPr>
            <p:ph type="title"/>
          </p:nvPr>
        </p:nvSpPr>
        <p:spPr>
          <a:xfrm>
            <a:off x="1535714" y="1417230"/>
            <a:ext cx="9120570" cy="3887396"/>
          </a:xfrm>
        </p:spPr>
        <p:txBody>
          <a:bodyPr/>
          <a:lstStyle/>
          <a:p>
            <a:r>
              <a:rPr lang="en-US">
                <a:solidFill>
                  <a:srgbClr val="0070C0"/>
                </a:solidFill>
                <a:latin typeface="Arial-BoldMT     "/>
              </a:rPr>
              <a:t>Club de science </a:t>
            </a:r>
            <a:endParaRPr lang="en-US" dirty="0">
              <a:solidFill>
                <a:srgbClr val="0070C0"/>
              </a:solidFill>
              <a:latin typeface="Arial-BoldMT     "/>
            </a:endParaRPr>
          </a:p>
        </p:txBody>
      </p:sp>
      <p:pic>
        <p:nvPicPr>
          <p:cNvPr id="22" name="Picture Placeholder 25" descr="Bacteria cultured in a petri dish for a laboratory or a scientific investigation">
            <a:extLst>
              <a:ext uri="{FF2B5EF4-FFF2-40B4-BE49-F238E27FC236}">
                <a16:creationId xmlns:a16="http://schemas.microsoft.com/office/drawing/2014/main" id="{862BA3D8-52E1-692C-F244-F7882DAD2287}"/>
              </a:ext>
            </a:extLst>
          </p:cNvPr>
          <p:cNvPicPr>
            <a:picLocks noGrp="1" noChangeAspect="1"/>
          </p:cNvPicPr>
          <p:nvPr>
            <p:ph type="pic" sz="quarter" idx="13"/>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5" name="ZoneTexte 4">
            <a:extLst>
              <a:ext uri="{FF2B5EF4-FFF2-40B4-BE49-F238E27FC236}">
                <a16:creationId xmlns:a16="http://schemas.microsoft.com/office/drawing/2014/main" id="{C2722B54-92C7-23F9-2F6B-81A94CA0E6E7}"/>
              </a:ext>
            </a:extLst>
          </p:cNvPr>
          <p:cNvSpPr txBox="1"/>
          <p:nvPr/>
        </p:nvSpPr>
        <p:spPr>
          <a:xfrm>
            <a:off x="2997199" y="5380916"/>
            <a:ext cx="6197600" cy="595932"/>
          </a:xfrm>
          <a:prstGeom prst="rect">
            <a:avLst/>
          </a:prstGeom>
          <a:noFill/>
        </p:spPr>
        <p:txBody>
          <a:bodyPr wrap="square">
            <a:spAutoFit/>
          </a:bodyPr>
          <a:lstStyle/>
          <a:p>
            <a:pPr marL="0" marR="0" lvl="0" indent="0" algn="ctr"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kumimoji="0" lang="fr-FR" sz="3200" b="1" i="0" u="none" strike="noStrike" kern="100" cap="all"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"éclairons le future"</a:t>
            </a:r>
          </a:p>
        </p:txBody>
      </p:sp>
    </p:spTree>
    <p:extLst>
      <p:ext uri="{BB962C8B-B14F-4D97-AF65-F5344CB8AC3E}">
        <p14:creationId xmlns:p14="http://schemas.microsoft.com/office/powerpoint/2010/main" val="3252227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14</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877824" y="1625600"/>
            <a:ext cx="11212576" cy="3688080"/>
          </a:xfrm>
        </p:spPr>
        <p:txBody>
          <a:bodyPr/>
          <a:lstStyle/>
          <a:p>
            <a:pPr marL="457200" indent="-457200" algn="l">
              <a:buFont typeface="Arial" panose="020B0604020202020204" pitchFamily="34" charset="0"/>
              <a:buChar char="•"/>
            </a:pPr>
            <a:r>
              <a:rPr lang="fr-FR" sz="2800" b="1" dirty="0">
                <a:solidFill>
                  <a:srgbClr val="C00000"/>
                </a:solidFill>
                <a:latin typeface="Arial-BoldMT     "/>
                <a:ea typeface="+mn-lt"/>
                <a:cs typeface="+mn-lt"/>
              </a:rPr>
              <a:t> </a:t>
            </a:r>
            <a:r>
              <a:rPr lang="fr-FR" sz="2800" b="1" spc="0" dirty="0">
                <a:solidFill>
                  <a:srgbClr val="C00000"/>
                </a:solidFill>
                <a:latin typeface="Arial-BoldMT     "/>
                <a:ea typeface="+mn-lt"/>
                <a:cs typeface="+mn-lt"/>
              </a:rPr>
              <a:t>Encourager et promouvoir la participation des femmes</a:t>
            </a:r>
          </a:p>
          <a:p>
            <a:pPr algn="l"/>
            <a:r>
              <a:rPr lang="fr-FR" sz="2800" b="1" spc="0" dirty="0">
                <a:solidFill>
                  <a:srgbClr val="C00000"/>
                </a:solidFill>
                <a:latin typeface="Arial-BoldMT     "/>
                <a:ea typeface="+mn-lt"/>
                <a:cs typeface="+mn-lt"/>
              </a:rPr>
              <a:t>      dans la recherche scientifique en inspirant les élèves </a:t>
            </a:r>
          </a:p>
          <a:p>
            <a:pPr algn="l"/>
            <a:r>
              <a:rPr lang="fr-FR" sz="2800" b="1" dirty="0">
                <a:solidFill>
                  <a:srgbClr val="C00000"/>
                </a:solidFill>
                <a:latin typeface="Arial-BoldMT     "/>
                <a:ea typeface="+mn-lt"/>
                <a:cs typeface="+mn-lt"/>
              </a:rPr>
              <a:t>      </a:t>
            </a:r>
            <a:r>
              <a:rPr lang="fr-FR" sz="2800" b="1" spc="0" dirty="0">
                <a:solidFill>
                  <a:srgbClr val="C00000"/>
                </a:solidFill>
                <a:latin typeface="Arial-BoldMT     "/>
                <a:ea typeface="+mn-lt"/>
                <a:cs typeface="+mn-lt"/>
              </a:rPr>
              <a:t>de première à poursuivre des carrières scientifiques.</a:t>
            </a:r>
          </a:p>
          <a:p>
            <a:pPr algn="l"/>
            <a:r>
              <a:rPr lang="fr-FR" sz="2800" b="1" dirty="0">
                <a:solidFill>
                  <a:srgbClr val="C00000"/>
                </a:solidFill>
                <a:latin typeface="Arial-BoldMT     "/>
                <a:ea typeface="+mn-lt"/>
                <a:cs typeface="+mn-lt"/>
              </a:rPr>
              <a:t>Etant donné que Mayotte fait face à un désert Médical sans précédent…</a:t>
            </a:r>
            <a:endParaRPr lang="en-US" sz="2800" b="1" spc="0" dirty="0">
              <a:solidFill>
                <a:srgbClr val="C00000"/>
              </a:solidFill>
              <a:latin typeface="Arial-BoldMT     "/>
              <a:ea typeface="+mn-lt"/>
              <a:cs typeface="+mn-lt"/>
            </a:endParaRP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952496" y="5369561"/>
            <a:ext cx="6519672" cy="130048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AAEF3412-E40F-C220-C714-FA9DEA97804C}"/>
              </a:ext>
            </a:extLst>
          </p:cNvPr>
          <p:cNvSpPr txBox="1"/>
          <p:nvPr/>
        </p:nvSpPr>
        <p:spPr>
          <a:xfrm>
            <a:off x="979424" y="280082"/>
            <a:ext cx="11212576" cy="830997"/>
          </a:xfrm>
          <a:prstGeom prst="rect">
            <a:avLst/>
          </a:prstGeom>
          <a:noFill/>
        </p:spPr>
        <p:txBody>
          <a:bodyPr wrap="square">
            <a:spAutoFit/>
          </a:bodyPr>
          <a:lstStyle/>
          <a:p>
            <a:r>
              <a:rPr lang="fr-FR" sz="4800" b="1" dirty="0">
                <a:solidFill>
                  <a:srgbClr val="164093"/>
                </a:solidFill>
                <a:latin typeface="Arial-BoldMT"/>
              </a:rPr>
              <a:t>OBJECTIFS</a:t>
            </a:r>
            <a:endParaRPr lang="fr-YT" sz="4800" dirty="0"/>
          </a:p>
        </p:txBody>
      </p:sp>
    </p:spTree>
    <p:extLst>
      <p:ext uri="{BB962C8B-B14F-4D97-AF65-F5344CB8AC3E}">
        <p14:creationId xmlns:p14="http://schemas.microsoft.com/office/powerpoint/2010/main" val="1948154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White DNA structure">
            <a:extLst>
              <a:ext uri="{FF2B5EF4-FFF2-40B4-BE49-F238E27FC236}">
                <a16:creationId xmlns:a16="http://schemas.microsoft.com/office/drawing/2014/main" id="{6D8705D1-EA1F-3113-ABE0-EC474D1F18DA}"/>
              </a:ext>
            </a:extLst>
          </p:cNvPr>
          <p:cNvPicPr>
            <a:picLocks noGrp="1" noChangeAspect="1"/>
          </p:cNvPicPr>
          <p:nvPr>
            <p:ph type="pic" sz="quarter" idx="12"/>
          </p:nvPr>
        </p:nvPicPr>
        <p:blipFill rotWithShape="1">
          <a:blip r:embed="rId2">
            <a:alphaModFix amt="50000"/>
            <a:extLst>
              <a:ext uri="{28A0092B-C50C-407E-A947-70E740481C1C}">
                <a14:useLocalDpi xmlns:a14="http://schemas.microsoft.com/office/drawing/2010/main" val="0"/>
              </a:ext>
            </a:extLst>
          </a:blip>
          <a:srcRect/>
          <a:stretch/>
        </p:blipFill>
        <p:spPr>
          <a:xfrm>
            <a:off x="-60960" y="0"/>
            <a:ext cx="12191999" cy="6858000"/>
          </a:xfrm>
        </p:spPr>
      </p:pic>
      <p:sp>
        <p:nvSpPr>
          <p:cNvPr id="19" name="Title 18">
            <a:extLst>
              <a:ext uri="{FF2B5EF4-FFF2-40B4-BE49-F238E27FC236}">
                <a16:creationId xmlns:a16="http://schemas.microsoft.com/office/drawing/2014/main" id="{1130D679-D78E-1F15-EC3D-4BED6D69B35F}"/>
              </a:ext>
            </a:extLst>
          </p:cNvPr>
          <p:cNvSpPr>
            <a:spLocks noGrp="1"/>
          </p:cNvSpPr>
          <p:nvPr>
            <p:ph type="title"/>
          </p:nvPr>
        </p:nvSpPr>
        <p:spPr>
          <a:xfrm>
            <a:off x="1535714" y="1788160"/>
            <a:ext cx="9120570" cy="3516466"/>
          </a:xfrm>
        </p:spPr>
        <p:txBody>
          <a:bodyPr/>
          <a:lstStyle/>
          <a:p>
            <a:pPr>
              <a:lnSpc>
                <a:spcPct val="107000"/>
              </a:lnSpc>
              <a:spcAft>
                <a:spcPts val="800"/>
              </a:spcAft>
            </a:pPr>
            <a:br>
              <a:rPr lang="fr-FR" sz="5400" b="1" kern="100" dirty="0">
                <a:effectLst/>
                <a:latin typeface="Calibri" panose="020F0502020204030204" pitchFamily="34" charset="0"/>
                <a:ea typeface="Calibri" panose="020F0502020204030204" pitchFamily="34" charset="0"/>
                <a:cs typeface="Times New Roman" panose="02020603050405020304" pitchFamily="18" charset="0"/>
              </a:rPr>
            </a:br>
            <a:r>
              <a:rPr lang="fr-FR" sz="54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r-FR" sz="5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missions</a:t>
            </a:r>
            <a:r>
              <a:rPr lang="fr-YT" sz="54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800" dirty="0">
              <a:solidFill>
                <a:srgbClr val="0070C0"/>
              </a:solidFill>
              <a:latin typeface="Arial-BoldMT     "/>
            </a:endParaRPr>
          </a:p>
        </p:txBody>
      </p:sp>
      <p:pic>
        <p:nvPicPr>
          <p:cNvPr id="22" name="Picture Placeholder 25" descr="Bacteria cultured in a petri dish for a laboratory or a scientific investigation">
            <a:extLst>
              <a:ext uri="{FF2B5EF4-FFF2-40B4-BE49-F238E27FC236}">
                <a16:creationId xmlns:a16="http://schemas.microsoft.com/office/drawing/2014/main" id="{862BA3D8-52E1-692C-F244-F7882DAD2287}"/>
              </a:ext>
            </a:extLst>
          </p:cNvPr>
          <p:cNvPicPr>
            <a:picLocks noGrp="1" noChangeAspect="1"/>
          </p:cNvPicPr>
          <p:nvPr>
            <p:ph type="pic" sz="quarter" idx="13"/>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2335693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16</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743953" y="1114718"/>
            <a:ext cx="11346447" cy="4815840"/>
          </a:xfrm>
        </p:spPr>
        <p:txBody>
          <a:bodyPr/>
          <a:lstStyle/>
          <a:p>
            <a:pPr marL="457200" indent="-457200" algn="l">
              <a:buFont typeface="Arial" panose="020B0604020202020204" pitchFamily="34" charset="0"/>
              <a:buChar char="•"/>
            </a:pPr>
            <a:endParaRPr lang="fr-FR" sz="1800" b="1" spc="0" dirty="0">
              <a:latin typeface="Arial-BoldMT     "/>
              <a:ea typeface="+mn-lt"/>
              <a:cs typeface="+mn-lt"/>
            </a:endParaRPr>
          </a:p>
          <a:p>
            <a:pPr marL="457200" indent="-457200" algn="l">
              <a:buFont typeface="Arial" panose="020B0604020202020204" pitchFamily="34" charset="0"/>
              <a:buChar char="•"/>
            </a:pPr>
            <a:endParaRPr lang="fr-FR" sz="1800" b="1" spc="0" dirty="0">
              <a:latin typeface="Arial-BoldMT     "/>
              <a:ea typeface="+mn-lt"/>
              <a:cs typeface="+mn-lt"/>
            </a:endParaRPr>
          </a:p>
          <a:p>
            <a:pPr marL="457200" indent="-457200" algn="l">
              <a:buFont typeface="Arial" panose="020B0604020202020204" pitchFamily="34" charset="0"/>
              <a:buChar char="•"/>
            </a:pPr>
            <a:r>
              <a:rPr lang="fr-FR" sz="1800" b="1" spc="0" dirty="0">
                <a:latin typeface="Arial-BoldMT     "/>
                <a:ea typeface="+mn-lt"/>
                <a:cs typeface="+mn-lt"/>
              </a:rPr>
              <a:t>Organisez une session d'information sur l'importance de la diversité dans la recherche scientifique. Utilisez des exemples de femmes scientifiques célèbres pour illustrer les contributions exceptionnelles de ces dernières  dans divers domaines scientifiques.</a:t>
            </a:r>
          </a:p>
          <a:p>
            <a:pPr marL="457200" indent="-457200" algn="l">
              <a:buFont typeface="Arial" panose="020B0604020202020204" pitchFamily="34" charset="0"/>
              <a:buChar char="•"/>
            </a:pPr>
            <a:r>
              <a:rPr lang="fr-FR" sz="1800" b="1" spc="0" dirty="0">
                <a:latin typeface="Arial-BoldMT     "/>
                <a:ea typeface="+mn-lt"/>
                <a:cs typeface="+mn-lt"/>
              </a:rPr>
              <a:t>Invitez des chercheuses locales ou des étudiantes en sciences à partager leurs expériences et leur parcours professionnel </a:t>
            </a:r>
            <a:r>
              <a:rPr lang="fr-FR" sz="1800" b="1" dirty="0">
                <a:latin typeface="Arial-BoldMT     "/>
                <a:ea typeface="+mn-lt"/>
                <a:cs typeface="+mn-lt"/>
              </a:rPr>
              <a:t>aux près</a:t>
            </a:r>
            <a:r>
              <a:rPr lang="fr-FR" sz="1800" b="1" spc="0" dirty="0">
                <a:latin typeface="Arial-BoldMT     "/>
                <a:ea typeface="+mn-lt"/>
                <a:cs typeface="+mn-lt"/>
              </a:rPr>
              <a:t> </a:t>
            </a:r>
            <a:r>
              <a:rPr lang="fr-FR" sz="1800" b="1" dirty="0">
                <a:latin typeface="Arial-BoldMT     "/>
                <a:ea typeface="+mn-lt"/>
                <a:cs typeface="+mn-lt"/>
              </a:rPr>
              <a:t>d</a:t>
            </a:r>
            <a:r>
              <a:rPr lang="fr-FR" sz="1800" b="1" spc="0" dirty="0">
                <a:latin typeface="Arial-BoldMT     "/>
                <a:ea typeface="+mn-lt"/>
                <a:cs typeface="+mn-lt"/>
              </a:rPr>
              <a:t>es élèves. </a:t>
            </a:r>
          </a:p>
          <a:p>
            <a:pPr marL="457200" indent="-457200" algn="l">
              <a:buFont typeface="Arial" panose="020B0604020202020204" pitchFamily="34" charset="0"/>
              <a:buChar char="•"/>
            </a:pPr>
            <a:r>
              <a:rPr lang="fr-FR" sz="1800" b="1" spc="0" dirty="0">
                <a:latin typeface="Arial-BoldMT     "/>
                <a:ea typeface="+mn-lt"/>
                <a:cs typeface="+mn-lt"/>
              </a:rPr>
              <a:t>Établir un programme de mentorat où des élèves de niveau première seront associées à des mentors féminins travaillant dans des domaines scientifiques. Les mentors peuvent être des médecins, des enseignantes, des chercheuses locales ou des étudiantes de niveau supérieur.</a:t>
            </a:r>
          </a:p>
          <a:p>
            <a:pPr marL="457200" indent="-457200" algn="l">
              <a:buFont typeface="Arial" panose="020B0604020202020204" pitchFamily="34" charset="0"/>
              <a:buChar char="•"/>
            </a:pPr>
            <a:r>
              <a:rPr lang="fr-FR" sz="1800" b="1" spc="0" dirty="0">
                <a:latin typeface="Arial-BoldMT     "/>
                <a:ea typeface="+mn-lt"/>
                <a:cs typeface="+mn-lt"/>
              </a:rPr>
              <a:t>Organisez des rencontres régulières entre les mentors et les élèves pour discuter de leurs professions, des défis et des conseils pour réussir dans le domaine de la science (médecin</a:t>
            </a:r>
            <a:r>
              <a:rPr lang="fr-FR" sz="1800" b="1" dirty="0">
                <a:latin typeface="Arial-BoldMT     "/>
                <a:ea typeface="+mn-lt"/>
                <a:cs typeface="+mn-lt"/>
              </a:rPr>
              <a:t>, chercheur, etc.)</a:t>
            </a:r>
            <a:endParaRPr lang="fr-FR" sz="1800" b="1" spc="0" dirty="0">
              <a:latin typeface="Arial-BoldMT     "/>
              <a:ea typeface="+mn-lt"/>
              <a:cs typeface="+mn-lt"/>
            </a:endParaRPr>
          </a:p>
          <a:p>
            <a:pPr marL="457200" indent="-457200" algn="l">
              <a:buFont typeface="Arial" panose="020B0604020202020204" pitchFamily="34" charset="0"/>
              <a:buChar char="•"/>
            </a:pPr>
            <a:endParaRPr lang="fr-FR" sz="2000" b="1" spc="0" dirty="0">
              <a:latin typeface="Arial-BoldMT     "/>
              <a:ea typeface="+mn-lt"/>
              <a:cs typeface="+mn-lt"/>
            </a:endParaRPr>
          </a:p>
          <a:p>
            <a:pPr marL="457200" indent="-457200" algn="l">
              <a:buFont typeface="Arial" panose="020B0604020202020204" pitchFamily="34" charset="0"/>
              <a:buChar char="•"/>
            </a:pPr>
            <a:endParaRPr lang="fr-FR" sz="2000" b="1" spc="0" dirty="0">
              <a:latin typeface="Arial-BoldMT     "/>
              <a:ea typeface="+mn-lt"/>
              <a:cs typeface="+mn-lt"/>
            </a:endParaRPr>
          </a:p>
          <a:p>
            <a:pPr marL="457200" indent="-457200" algn="l">
              <a:buFont typeface="Arial" panose="020B0604020202020204" pitchFamily="34" charset="0"/>
              <a:buChar char="•"/>
            </a:pPr>
            <a:endParaRPr lang="en-US" b="1" spc="0" dirty="0">
              <a:latin typeface="Arial-BoldMT     "/>
              <a:ea typeface="+mn-lt"/>
              <a:cs typeface="+mn-lt"/>
            </a:endParaRP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952496" y="5369561"/>
            <a:ext cx="6519672" cy="130048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AAEF3412-E40F-C220-C714-FA9DEA97804C}"/>
              </a:ext>
            </a:extLst>
          </p:cNvPr>
          <p:cNvSpPr txBox="1"/>
          <p:nvPr/>
        </p:nvSpPr>
        <p:spPr>
          <a:xfrm>
            <a:off x="979424" y="229282"/>
            <a:ext cx="11212576" cy="830997"/>
          </a:xfrm>
          <a:prstGeom prst="rect">
            <a:avLst/>
          </a:prstGeom>
          <a:noFill/>
        </p:spPr>
        <p:txBody>
          <a:bodyPr wrap="square">
            <a:spAutoFit/>
          </a:bodyPr>
          <a:lstStyle/>
          <a:p>
            <a:r>
              <a:rPr lang="fr-FR" sz="4800" b="1" dirty="0">
                <a:solidFill>
                  <a:srgbClr val="164093"/>
                </a:solidFill>
                <a:latin typeface="Arial-BoldMT"/>
              </a:rPr>
              <a:t>SENSIBILISATION</a:t>
            </a:r>
            <a:endParaRPr lang="fr-YT" sz="4800" dirty="0"/>
          </a:p>
        </p:txBody>
      </p:sp>
    </p:spTree>
    <p:extLst>
      <p:ext uri="{BB962C8B-B14F-4D97-AF65-F5344CB8AC3E}">
        <p14:creationId xmlns:p14="http://schemas.microsoft.com/office/powerpoint/2010/main" val="1118220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130D679-D78E-1F15-EC3D-4BED6D69B35F}"/>
              </a:ext>
            </a:extLst>
          </p:cNvPr>
          <p:cNvSpPr>
            <a:spLocks noGrp="1"/>
          </p:cNvSpPr>
          <p:nvPr>
            <p:ph type="title"/>
          </p:nvPr>
        </p:nvSpPr>
        <p:spPr>
          <a:xfrm>
            <a:off x="1298448" y="4014216"/>
            <a:ext cx="4160520" cy="1828800"/>
          </a:xfrm>
        </p:spPr>
        <p:txBody>
          <a:bodyPr vert="horz" lIns="0" tIns="0" rIns="0" bIns="0" rtlCol="0" anchor="b" anchorCtr="0">
            <a:normAutofit/>
          </a:bodyPr>
          <a:lstStyle/>
          <a:p>
            <a:r>
              <a:rPr lang="fr-FR" sz="1900" b="1" i="0">
                <a:effectLst/>
              </a:rPr>
              <a:t>la mahoraise Dr Youmna Mouhamad qui a remporté le célèbre prix des "Women Spire Award 2020".</a:t>
            </a:r>
            <a:br>
              <a:rPr lang="fr-FR" sz="1900" b="1" i="0">
                <a:effectLst/>
              </a:rPr>
            </a:br>
            <a:endParaRPr lang="en-US" sz="1900"/>
          </a:p>
        </p:txBody>
      </p:sp>
      <p:sp>
        <p:nvSpPr>
          <p:cNvPr id="2063" name="Slide Number Placeholder 6">
            <a:extLst>
              <a:ext uri="{FF2B5EF4-FFF2-40B4-BE49-F238E27FC236}">
                <a16:creationId xmlns:a16="http://schemas.microsoft.com/office/drawing/2014/main" id="{DACC85DD-A260-1D30-216C-78DD9EAA6313}"/>
              </a:ext>
            </a:extLst>
          </p:cNvPr>
          <p:cNvSpPr>
            <a:spLocks noGrp="1"/>
          </p:cNvSpPr>
          <p:nvPr>
            <p:ph type="sldNum" sz="quarter" idx="11"/>
          </p:nvPr>
        </p:nvSpPr>
        <p:spPr>
          <a:xfrm>
            <a:off x="420624" y="6019801"/>
            <a:ext cx="457200" cy="184150"/>
          </a:xfrm>
        </p:spPr>
        <p:txBody>
          <a:bodyPr/>
          <a:lstStyle/>
          <a:p>
            <a:pPr>
              <a:spcAft>
                <a:spcPts val="600"/>
              </a:spcAft>
            </a:pPr>
            <a:fld id="{75DF2D63-3FF5-D547-96B9-BE9CCD1ABA58}" type="slidenum">
              <a:rPr lang="en-US" smtClean="0"/>
              <a:pPr>
                <a:spcAft>
                  <a:spcPts val="600"/>
                </a:spcAft>
              </a:pPr>
              <a:t>17</a:t>
            </a:fld>
            <a:endParaRPr lang="en-US"/>
          </a:p>
        </p:txBody>
      </p:sp>
      <p:sp>
        <p:nvSpPr>
          <p:cNvPr id="2065" name="Footer Placeholder 7">
            <a:extLst>
              <a:ext uri="{FF2B5EF4-FFF2-40B4-BE49-F238E27FC236}">
                <a16:creationId xmlns:a16="http://schemas.microsoft.com/office/drawing/2014/main" id="{6BF2B058-60CA-0CEC-928E-1A8A746D134E}"/>
              </a:ext>
            </a:extLst>
          </p:cNvPr>
          <p:cNvSpPr>
            <a:spLocks noGrp="1"/>
          </p:cNvSpPr>
          <p:nvPr>
            <p:ph type="ftr" sz="quarter" idx="12"/>
          </p:nvPr>
        </p:nvSpPr>
        <p:spPr>
          <a:xfrm rot="16200000">
            <a:off x="-242952" y="1451496"/>
            <a:ext cx="1784352" cy="189457"/>
          </a:xfrm>
        </p:spPr>
        <p:txBody>
          <a:bodyPr/>
          <a:lstStyle/>
          <a:p>
            <a:pPr>
              <a:spcAft>
                <a:spcPts val="600"/>
              </a:spcAft>
            </a:pPr>
            <a:r>
              <a:rPr lang="en-US"/>
              <a:t>presentation title</a:t>
            </a:r>
          </a:p>
        </p:txBody>
      </p:sp>
      <p:pic>
        <p:nvPicPr>
          <p:cNvPr id="2056" name="Picture 8" descr="Youmna Mohamad ">
            <a:extLst>
              <a:ext uri="{FF2B5EF4-FFF2-40B4-BE49-F238E27FC236}">
                <a16:creationId xmlns:a16="http://schemas.microsoft.com/office/drawing/2014/main" id="{8B95C0C2-D54D-4C17-55F6-74AA53AF26C0}"/>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6667" r="1666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88BEC0DB-0C60-1B7D-3B66-758140B47285}"/>
              </a:ext>
            </a:extLst>
          </p:cNvPr>
          <p:cNvSpPr txBox="1"/>
          <p:nvPr/>
        </p:nvSpPr>
        <p:spPr>
          <a:xfrm>
            <a:off x="5903816" y="0"/>
            <a:ext cx="6097712" cy="6740307"/>
          </a:xfrm>
          <a:prstGeom prst="rect">
            <a:avLst/>
          </a:prstGeom>
          <a:noFill/>
        </p:spPr>
        <p:txBody>
          <a:bodyPr wrap="square">
            <a:spAutoFit/>
          </a:bodyPr>
          <a:lstStyle/>
          <a:p>
            <a:r>
              <a:rPr lang="fr-FR" b="0" i="0" dirty="0">
                <a:solidFill>
                  <a:srgbClr val="1F1F1F"/>
                </a:solidFill>
                <a:effectLst/>
                <a:latin typeface="-apple-system"/>
              </a:rPr>
              <a:t>Née à Pamandzi, </a:t>
            </a:r>
            <a:r>
              <a:rPr lang="fr-FR" b="0" i="0" dirty="0" err="1">
                <a:solidFill>
                  <a:srgbClr val="1F1F1F"/>
                </a:solidFill>
                <a:effectLst/>
                <a:latin typeface="-apple-system"/>
              </a:rPr>
              <a:t>Youmna</a:t>
            </a:r>
            <a:r>
              <a:rPr lang="fr-FR" b="0" i="0" dirty="0">
                <a:solidFill>
                  <a:srgbClr val="1F1F1F"/>
                </a:solidFill>
                <a:effectLst/>
                <a:latin typeface="-apple-system"/>
              </a:rPr>
              <a:t> montre très tôt des prédispositions pour les maths. Après un remarquable parcours universitaire semé d’embûches et de défis </a:t>
            </a:r>
            <a:r>
              <a:rPr lang="fr-FR" b="0" i="0" dirty="0" err="1">
                <a:solidFill>
                  <a:srgbClr val="1F1F1F"/>
                </a:solidFill>
                <a:effectLst/>
                <a:latin typeface="-apple-system"/>
              </a:rPr>
              <a:t>Youmna</a:t>
            </a:r>
            <a:r>
              <a:rPr lang="fr-FR" b="0" i="0" dirty="0">
                <a:solidFill>
                  <a:srgbClr val="1F1F1F"/>
                </a:solidFill>
                <a:effectLst/>
                <a:latin typeface="-apple-system"/>
              </a:rPr>
              <a:t> valide son doctorat à l'Université de Sheffield en Physique des polymères.</a:t>
            </a:r>
          </a:p>
          <a:p>
            <a:endParaRPr lang="fr-FR" b="0" i="0" dirty="0">
              <a:solidFill>
                <a:srgbClr val="1F1F1F"/>
              </a:solidFill>
              <a:effectLst/>
              <a:latin typeface="-apple-system"/>
            </a:endParaRPr>
          </a:p>
          <a:p>
            <a:r>
              <a:rPr lang="fr-FR" b="0" i="0" dirty="0">
                <a:solidFill>
                  <a:srgbClr val="1F1F1F"/>
                </a:solidFill>
                <a:effectLst/>
                <a:latin typeface="-apple-system"/>
              </a:rPr>
              <a:t>Elle débute sa carrière en 2014 à l’Université de Swansea en tant que chercheuse en électronique imprimée et joue un rôle clé dans le développement de deux technologies brevetées.</a:t>
            </a:r>
            <a:br>
              <a:rPr lang="fr-FR" dirty="0"/>
            </a:br>
            <a:r>
              <a:rPr lang="fr-FR" b="0" i="0" dirty="0">
                <a:solidFill>
                  <a:srgbClr val="1F1F1F"/>
                </a:solidFill>
                <a:effectLst/>
                <a:latin typeface="-apple-system"/>
              </a:rPr>
              <a:t>Dès son jeune âge, </a:t>
            </a:r>
            <a:r>
              <a:rPr lang="fr-FR" b="0" i="0" dirty="0" err="1">
                <a:solidFill>
                  <a:srgbClr val="1F1F1F"/>
                </a:solidFill>
                <a:effectLst/>
                <a:latin typeface="-apple-system"/>
              </a:rPr>
              <a:t>Youmna</a:t>
            </a:r>
            <a:r>
              <a:rPr lang="fr-FR" b="0" i="0" dirty="0">
                <a:solidFill>
                  <a:srgbClr val="1F1F1F"/>
                </a:solidFill>
                <a:effectLst/>
                <a:latin typeface="-apple-system"/>
              </a:rPr>
              <a:t> est passionnée d'égalité, remettant en question la notion de  genre. Cette passion s'est renforcée par ses expériences négatives en tant que minorité ethnique en France et en Angleterre.</a:t>
            </a:r>
          </a:p>
          <a:p>
            <a:endParaRPr lang="fr-FR" b="0" i="0" dirty="0">
              <a:solidFill>
                <a:srgbClr val="1F1F1F"/>
              </a:solidFill>
              <a:effectLst/>
              <a:latin typeface="-apple-system"/>
            </a:endParaRPr>
          </a:p>
          <a:p>
            <a:r>
              <a:rPr lang="fr-FR" b="0" i="0" dirty="0">
                <a:solidFill>
                  <a:srgbClr val="1F1F1F"/>
                </a:solidFill>
                <a:effectLst/>
                <a:latin typeface="-apple-system"/>
              </a:rPr>
              <a:t>A l'université de Swansea elle rejoint les comités d'organisations qui promeuvent l'égalité des genres dans la (science, technologie, ingénierie et mathématiques) STIM. Aujourd'hui encore, à travers le monde, les femmes et plus particulièrement les minorités restent en retrait dans les domaines scientifique.</a:t>
            </a:r>
            <a:br>
              <a:rPr lang="fr-FR" dirty="0"/>
            </a:br>
            <a:br>
              <a:rPr lang="fr-FR" dirty="0"/>
            </a:br>
            <a:r>
              <a:rPr lang="fr-FR" b="0" i="0" dirty="0">
                <a:solidFill>
                  <a:srgbClr val="1F1F1F"/>
                </a:solidFill>
                <a:effectLst/>
                <a:latin typeface="-apple-system"/>
              </a:rPr>
              <a:t>En 2019 elle crée un réseau qui promeut l'égalité raciale au sein de la faculté d'ingénierie de l'Université de Swansea, visant à éduquer les gens sur l'égalité et à créer des changements chez les jeunes.</a:t>
            </a:r>
            <a:endParaRPr lang="fr-YT" dirty="0"/>
          </a:p>
        </p:txBody>
      </p:sp>
    </p:spTree>
    <p:extLst>
      <p:ext uri="{BB962C8B-B14F-4D97-AF65-F5344CB8AC3E}">
        <p14:creationId xmlns:p14="http://schemas.microsoft.com/office/powerpoint/2010/main" val="40294964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1130D679-D78E-1F15-EC3D-4BED6D69B35F}"/>
              </a:ext>
            </a:extLst>
          </p:cNvPr>
          <p:cNvSpPr>
            <a:spLocks noGrp="1"/>
          </p:cNvSpPr>
          <p:nvPr>
            <p:ph type="title"/>
          </p:nvPr>
        </p:nvSpPr>
        <p:spPr>
          <a:xfrm>
            <a:off x="1015412" y="3685079"/>
            <a:ext cx="4160520" cy="1898904"/>
          </a:xfrm>
        </p:spPr>
        <p:txBody>
          <a:bodyPr vert="horz" lIns="0" tIns="0" rIns="0" bIns="0" rtlCol="0" anchor="b" anchorCtr="0">
            <a:normAutofit/>
          </a:bodyPr>
          <a:lstStyle/>
          <a:p>
            <a:r>
              <a:rPr lang="fr-FR" sz="1900" b="1" dirty="0">
                <a:latin typeface="Arial-BoldMT     "/>
              </a:rPr>
              <a:t>MOINECHA MADI, DOCTEUR EN BIOPHYSIQUE CELLULAIRE</a:t>
            </a:r>
            <a:endParaRPr lang="en-US" sz="1900" b="1" dirty="0">
              <a:latin typeface="Arial-BoldMT     "/>
            </a:endParaRPr>
          </a:p>
        </p:txBody>
      </p:sp>
      <p:sp>
        <p:nvSpPr>
          <p:cNvPr id="2063" name="Slide Number Placeholder 6">
            <a:extLst>
              <a:ext uri="{FF2B5EF4-FFF2-40B4-BE49-F238E27FC236}">
                <a16:creationId xmlns:a16="http://schemas.microsoft.com/office/drawing/2014/main" id="{DACC85DD-A260-1D30-216C-78DD9EAA6313}"/>
              </a:ext>
            </a:extLst>
          </p:cNvPr>
          <p:cNvSpPr>
            <a:spLocks noGrp="1"/>
          </p:cNvSpPr>
          <p:nvPr>
            <p:ph type="sldNum" sz="quarter" idx="11"/>
          </p:nvPr>
        </p:nvSpPr>
        <p:spPr>
          <a:xfrm>
            <a:off x="420624" y="6019801"/>
            <a:ext cx="457200" cy="184150"/>
          </a:xfrm>
        </p:spPr>
        <p:txBody>
          <a:bodyPr/>
          <a:lstStyle/>
          <a:p>
            <a:pPr>
              <a:spcAft>
                <a:spcPts val="600"/>
              </a:spcAft>
            </a:pPr>
            <a:fld id="{75DF2D63-3FF5-D547-96B9-BE9CCD1ABA58}" type="slidenum">
              <a:rPr lang="en-US" smtClean="0"/>
              <a:pPr>
                <a:spcAft>
                  <a:spcPts val="600"/>
                </a:spcAft>
              </a:pPr>
              <a:t>18</a:t>
            </a:fld>
            <a:endParaRPr lang="en-US"/>
          </a:p>
        </p:txBody>
      </p:sp>
      <p:sp>
        <p:nvSpPr>
          <p:cNvPr id="2065" name="Footer Placeholder 7">
            <a:extLst>
              <a:ext uri="{FF2B5EF4-FFF2-40B4-BE49-F238E27FC236}">
                <a16:creationId xmlns:a16="http://schemas.microsoft.com/office/drawing/2014/main" id="{6BF2B058-60CA-0CEC-928E-1A8A746D134E}"/>
              </a:ext>
            </a:extLst>
          </p:cNvPr>
          <p:cNvSpPr>
            <a:spLocks noGrp="1"/>
          </p:cNvSpPr>
          <p:nvPr>
            <p:ph type="ftr" sz="quarter" idx="12"/>
          </p:nvPr>
        </p:nvSpPr>
        <p:spPr>
          <a:xfrm rot="16200000">
            <a:off x="-242952" y="1451496"/>
            <a:ext cx="1784352" cy="189457"/>
          </a:xfrm>
        </p:spPr>
        <p:txBody>
          <a:bodyPr/>
          <a:lstStyle/>
          <a:p>
            <a:pPr>
              <a:spcAft>
                <a:spcPts val="600"/>
              </a:spcAft>
            </a:pPr>
            <a:r>
              <a:rPr lang="en-US"/>
              <a:t>presentation title</a:t>
            </a:r>
          </a:p>
        </p:txBody>
      </p:sp>
      <p:sp>
        <p:nvSpPr>
          <p:cNvPr id="9" name="ZoneTexte 8">
            <a:extLst>
              <a:ext uri="{FF2B5EF4-FFF2-40B4-BE49-F238E27FC236}">
                <a16:creationId xmlns:a16="http://schemas.microsoft.com/office/drawing/2014/main" id="{88BEC0DB-0C60-1B7D-3B66-758140B47285}"/>
              </a:ext>
            </a:extLst>
          </p:cNvPr>
          <p:cNvSpPr txBox="1"/>
          <p:nvPr/>
        </p:nvSpPr>
        <p:spPr>
          <a:xfrm>
            <a:off x="5853016" y="74783"/>
            <a:ext cx="6338984" cy="5509200"/>
          </a:xfrm>
          <a:prstGeom prst="rect">
            <a:avLst/>
          </a:prstGeom>
          <a:noFill/>
        </p:spPr>
        <p:txBody>
          <a:bodyPr wrap="square">
            <a:spAutoFit/>
          </a:bodyPr>
          <a:lstStyle/>
          <a:p>
            <a:pPr algn="l"/>
            <a:r>
              <a:rPr lang="fr-FR" sz="1600" b="0" i="0" dirty="0">
                <a:solidFill>
                  <a:srgbClr val="050505"/>
                </a:solidFill>
                <a:effectLst/>
                <a:latin typeface="Arial-BoldMT     "/>
              </a:rPr>
              <a:t>MOINECHA MADI, DOCTEUR EN BIOPHYSIQUE CELLULAIRE</a:t>
            </a:r>
          </a:p>
          <a:p>
            <a:pPr algn="l"/>
            <a:r>
              <a:rPr lang="fr-FR" sz="1600" b="0" i="0" dirty="0">
                <a:solidFill>
                  <a:srgbClr val="050505"/>
                </a:solidFill>
                <a:effectLst/>
                <a:latin typeface="Arial-BoldMT     "/>
              </a:rPr>
              <a:t>Mme </a:t>
            </a:r>
            <a:r>
              <a:rPr lang="fr-FR" sz="1600" b="0" i="0" dirty="0" err="1">
                <a:solidFill>
                  <a:srgbClr val="050505"/>
                </a:solidFill>
                <a:effectLst/>
                <a:latin typeface="Arial-BoldMT     "/>
              </a:rPr>
              <a:t>Moinécha</a:t>
            </a:r>
            <a:r>
              <a:rPr lang="fr-FR" sz="1600" b="0" i="0" dirty="0">
                <a:solidFill>
                  <a:srgbClr val="050505"/>
                </a:solidFill>
                <a:effectLst/>
                <a:latin typeface="Arial-BoldMT     "/>
              </a:rPr>
              <a:t> MADI, originaire de Cavani M’</a:t>
            </a:r>
            <a:r>
              <a:rPr lang="fr-FR" sz="1600" b="0" i="0" dirty="0" err="1">
                <a:solidFill>
                  <a:srgbClr val="050505"/>
                </a:solidFill>
                <a:effectLst/>
                <a:latin typeface="Arial-BoldMT     "/>
              </a:rPr>
              <a:t>tsapéré</a:t>
            </a:r>
            <a:r>
              <a:rPr lang="fr-FR" sz="1600" b="0" i="0" dirty="0">
                <a:solidFill>
                  <a:srgbClr val="050505"/>
                </a:solidFill>
                <a:effectLst/>
                <a:latin typeface="Arial-BoldMT     "/>
              </a:rPr>
              <a:t>, vient d’obtenir son doctorat de Biophysique cellulaire à l’université Paul Sabatier de Toulouse.  Après le baccalauréat scientifique décroché au Lycée de Mamoudzou, </a:t>
            </a:r>
            <a:r>
              <a:rPr lang="fr-FR" sz="1600" b="0" i="0" dirty="0" err="1">
                <a:solidFill>
                  <a:srgbClr val="050505"/>
                </a:solidFill>
                <a:effectLst/>
                <a:latin typeface="Arial-BoldMT     "/>
              </a:rPr>
              <a:t>Moinécha</a:t>
            </a:r>
            <a:r>
              <a:rPr lang="fr-FR" sz="1600" b="0" i="0" dirty="0">
                <a:solidFill>
                  <a:srgbClr val="050505"/>
                </a:solidFill>
                <a:effectLst/>
                <a:latin typeface="Arial-BoldMT     "/>
              </a:rPr>
              <a:t> s’inscrit à une 1ère année de préparation aux concours en vue de devenir vétérinaire. </a:t>
            </a:r>
          </a:p>
          <a:p>
            <a:pPr algn="l"/>
            <a:r>
              <a:rPr lang="fr-FR" sz="1600" b="0" i="0" dirty="0">
                <a:solidFill>
                  <a:srgbClr val="050505"/>
                </a:solidFill>
                <a:effectLst/>
                <a:latin typeface="Arial-BoldMT     "/>
              </a:rPr>
              <a:t>Elle poursuit ses études et valide le Master 1 de Biologie de la Santé spécialisé en Pharmacologie fondamentale et clinique et atteint son objectif en sortant 2nd de sa promotion en 2012 dans le Master 2 professionnel option «</a:t>
            </a:r>
            <a:r>
              <a:rPr lang="fr-FR" sz="1600" b="0" i="0" dirty="0" err="1">
                <a:solidFill>
                  <a:srgbClr val="050505"/>
                </a:solidFill>
                <a:effectLst/>
                <a:latin typeface="Arial-BoldMT     "/>
              </a:rPr>
              <a:t>Vectorologie</a:t>
            </a:r>
            <a:r>
              <a:rPr lang="fr-FR" sz="1600" b="0" i="0" dirty="0">
                <a:solidFill>
                  <a:srgbClr val="050505"/>
                </a:solidFill>
                <a:effectLst/>
                <a:latin typeface="Arial-BoldMT     "/>
              </a:rPr>
              <a:t>, Thérapie génique et Vaccinologie.» </a:t>
            </a:r>
          </a:p>
          <a:p>
            <a:pPr algn="l"/>
            <a:r>
              <a:rPr lang="fr-FR" sz="1600" b="0" i="0" dirty="0">
                <a:solidFill>
                  <a:srgbClr val="050505"/>
                </a:solidFill>
                <a:effectLst/>
                <a:latin typeface="Arial-BoldMT     "/>
              </a:rPr>
              <a:t>Ambitieuse, elle décide ensuite de faire une thèse avec le soutien et les encouragements des siens. C’est dans l’équipe de biophysique cellulaire de l’institut de pharmacologie et biologie structurale du CNRS (Centre national de la recherche scientifique) que le projet de thèse lui est confié.</a:t>
            </a:r>
          </a:p>
          <a:p>
            <a:pPr algn="l"/>
            <a:r>
              <a:rPr lang="fr-FR" sz="1600" b="0" i="0" dirty="0">
                <a:solidFill>
                  <a:srgbClr val="050505"/>
                </a:solidFill>
                <a:effectLst/>
                <a:latin typeface="Arial-BoldMT     "/>
              </a:rPr>
              <a:t> Elle obtient ainsi sa thèse qui porte sur l’utilisation de l’ingénierie tissulaire. </a:t>
            </a:r>
          </a:p>
          <a:p>
            <a:pPr algn="l"/>
            <a:r>
              <a:rPr lang="fr-FR" sz="1600" b="0" i="0" dirty="0">
                <a:solidFill>
                  <a:srgbClr val="050505"/>
                </a:solidFill>
                <a:effectLst/>
                <a:latin typeface="Arial-BoldMT     "/>
              </a:rPr>
              <a:t>Officiellement son doctorat fut soutenu le18 septembre 2017 en présence de ses collègues, sa famille, ses amis et Mr Ali Debré Combo Conseiller départemental de Mamoudzou 3 et Président de la COBA, à l’Université Paul Sabatier.</a:t>
            </a:r>
          </a:p>
        </p:txBody>
      </p:sp>
      <p:pic>
        <p:nvPicPr>
          <p:cNvPr id="4098" name="Picture 2" descr="No photo description available.">
            <a:extLst>
              <a:ext uri="{FF2B5EF4-FFF2-40B4-BE49-F238E27FC236}">
                <a16:creationId xmlns:a16="http://schemas.microsoft.com/office/drawing/2014/main" id="{5C99D1A7-3387-3D22-7821-1B524FF6AA92}"/>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t="6354" b="635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840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19</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877824" y="1676400"/>
            <a:ext cx="11212576" cy="3688080"/>
          </a:xfrm>
        </p:spPr>
        <p:txBody>
          <a:bodyPr/>
          <a:lstStyle/>
          <a:p>
            <a:pPr marL="457200" indent="-457200" algn="l">
              <a:buFont typeface="Arial" panose="020B0604020202020204" pitchFamily="34" charset="0"/>
              <a:buChar char="•"/>
            </a:pPr>
            <a:r>
              <a:rPr lang="fr-FR" sz="2400" b="1" spc="0" dirty="0">
                <a:latin typeface="Arial-BoldMT     "/>
                <a:ea typeface="+mn-lt"/>
                <a:cs typeface="+mn-lt"/>
              </a:rPr>
              <a:t>Organisez une conférence sur la recherche scientifique, mettant en </a:t>
            </a:r>
            <a:r>
              <a:rPr lang="fr-FR" sz="2400" b="1" dirty="0">
                <a:latin typeface="Arial-BoldMT     "/>
                <a:ea typeface="+mn-lt"/>
                <a:cs typeface="+mn-lt"/>
              </a:rPr>
              <a:t>avant</a:t>
            </a:r>
            <a:r>
              <a:rPr lang="fr-FR" sz="2400" b="1" spc="0" dirty="0">
                <a:latin typeface="Arial-BoldMT     "/>
                <a:ea typeface="+mn-lt"/>
                <a:cs typeface="+mn-lt"/>
              </a:rPr>
              <a:t> des femmes scientifiques renommées. </a:t>
            </a:r>
          </a:p>
          <a:p>
            <a:pPr algn="l"/>
            <a:r>
              <a:rPr lang="fr-FR" sz="2400" b="1" spc="0" dirty="0">
                <a:latin typeface="Arial-BoldMT     "/>
                <a:ea typeface="+mn-lt"/>
                <a:cs typeface="+mn-lt"/>
              </a:rPr>
              <a:t>Chaque chercheuse, médecin</a:t>
            </a:r>
            <a:r>
              <a:rPr lang="fr-FR" sz="2400" b="1" dirty="0">
                <a:latin typeface="Arial-BoldMT     "/>
                <a:ea typeface="+mn-lt"/>
                <a:cs typeface="+mn-lt"/>
              </a:rPr>
              <a:t>, ingénieure, informaticienne…</a:t>
            </a:r>
            <a:r>
              <a:rPr lang="fr-FR" sz="2400" b="1" spc="0" dirty="0">
                <a:latin typeface="Arial-BoldMT     "/>
                <a:ea typeface="+mn-lt"/>
                <a:cs typeface="+mn-lt"/>
              </a:rPr>
              <a:t> peut présenter ses travaux et discuter des possibilités de carrière dans son domaine.</a:t>
            </a:r>
          </a:p>
          <a:p>
            <a:pPr algn="l"/>
            <a:endParaRPr lang="fr-FR" sz="2400" b="1" spc="0" dirty="0">
              <a:latin typeface="Arial-BoldMT     "/>
              <a:ea typeface="+mn-lt"/>
              <a:cs typeface="+mn-lt"/>
            </a:endParaRPr>
          </a:p>
          <a:p>
            <a:pPr marL="457200" indent="-457200" algn="l">
              <a:buFont typeface="Arial" panose="020B0604020202020204" pitchFamily="34" charset="0"/>
              <a:buChar char="•"/>
            </a:pPr>
            <a:r>
              <a:rPr lang="fr-FR" sz="2400" b="1" spc="0" dirty="0">
                <a:latin typeface="Arial-BoldMT     "/>
                <a:ea typeface="+mn-lt"/>
                <a:cs typeface="+mn-lt"/>
              </a:rPr>
              <a:t>Encouragez et préparez les élèves de première à poser des questions  d’une séance de questions-réponses.</a:t>
            </a:r>
          </a:p>
          <a:p>
            <a:pPr algn="l"/>
            <a:endParaRPr lang="en-US" sz="2800" b="1" spc="0" dirty="0">
              <a:latin typeface="Arial-BoldMT     "/>
              <a:ea typeface="+mn-lt"/>
              <a:cs typeface="+mn-lt"/>
            </a:endParaRP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952496" y="5369561"/>
            <a:ext cx="6519672" cy="130048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AAEF3412-E40F-C220-C714-FA9DEA97804C}"/>
              </a:ext>
            </a:extLst>
          </p:cNvPr>
          <p:cNvSpPr txBox="1"/>
          <p:nvPr/>
        </p:nvSpPr>
        <p:spPr>
          <a:xfrm>
            <a:off x="743953" y="287106"/>
            <a:ext cx="11212576" cy="707886"/>
          </a:xfrm>
          <a:prstGeom prst="rect">
            <a:avLst/>
          </a:prstGeom>
          <a:noFill/>
        </p:spPr>
        <p:txBody>
          <a:bodyPr wrap="square">
            <a:spAutoFit/>
          </a:bodyPr>
          <a:lstStyle/>
          <a:p>
            <a:r>
              <a:rPr lang="fr-FR" sz="4000" b="1" dirty="0">
                <a:solidFill>
                  <a:srgbClr val="164093"/>
                </a:solidFill>
                <a:latin typeface="Arial-BoldMT"/>
              </a:rPr>
              <a:t>Conférence sur la Recherche Scientifique </a:t>
            </a:r>
            <a:endParaRPr lang="fr-YT" sz="4000" dirty="0"/>
          </a:p>
        </p:txBody>
      </p:sp>
    </p:spTree>
    <p:extLst>
      <p:ext uri="{BB962C8B-B14F-4D97-AF65-F5344CB8AC3E}">
        <p14:creationId xmlns:p14="http://schemas.microsoft.com/office/powerpoint/2010/main" val="62128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tri dish with some transparent capsules">
            <a:extLst>
              <a:ext uri="{FF2B5EF4-FFF2-40B4-BE49-F238E27FC236}">
                <a16:creationId xmlns:a16="http://schemas.microsoft.com/office/drawing/2014/main" id="{F8B829FC-0ACD-46C3-5D7E-74FB2C721D7D}"/>
              </a:ext>
            </a:extLst>
          </p:cNvPr>
          <p:cNvPicPr>
            <a:picLocks noGrp="1" noChangeAspect="1"/>
          </p:cNvPicPr>
          <p:nvPr>
            <p:ph type="pic" sz="quarter" idx="10"/>
          </p:nvPr>
        </p:nvPicPr>
        <p:blipFill>
          <a:blip r:embed="rId2">
            <a:alphaModFix amt="65000"/>
            <a:extLst>
              <a:ext uri="{28A0092B-C50C-407E-A947-70E740481C1C}">
                <a14:useLocalDpi xmlns:a14="http://schemas.microsoft.com/office/drawing/2010/main" val="0"/>
              </a:ext>
            </a:extLst>
          </a:blip>
          <a:srcRect/>
          <a:stretch>
            <a:fillRect/>
          </a:stretch>
        </p:blipFill>
        <p:spPr>
          <a:xfrm>
            <a:off x="2324100" y="118872"/>
            <a:ext cx="7543800" cy="5029200"/>
          </a:xfrm>
        </p:spPr>
      </p:pic>
      <p:sp>
        <p:nvSpPr>
          <p:cNvPr id="4" name="Title 3">
            <a:extLst>
              <a:ext uri="{FF2B5EF4-FFF2-40B4-BE49-F238E27FC236}">
                <a16:creationId xmlns:a16="http://schemas.microsoft.com/office/drawing/2014/main" id="{305E10E9-9AB7-0642-D4C4-DDFDAB7B5B2C}"/>
              </a:ext>
            </a:extLst>
          </p:cNvPr>
          <p:cNvSpPr>
            <a:spLocks noGrp="1"/>
          </p:cNvSpPr>
          <p:nvPr>
            <p:ph type="title"/>
          </p:nvPr>
        </p:nvSpPr>
        <p:spPr>
          <a:xfrm>
            <a:off x="838200" y="2418080"/>
            <a:ext cx="10515600" cy="640080"/>
          </a:xfrm>
        </p:spPr>
        <p:txBody>
          <a:bodyPr/>
          <a:lstStyle/>
          <a:p>
            <a:r>
              <a:rPr lang="en-US" dirty="0">
                <a:solidFill>
                  <a:srgbClr val="0070C0"/>
                </a:solidFill>
              </a:rPr>
              <a:t>concours</a:t>
            </a:r>
          </a:p>
        </p:txBody>
      </p:sp>
      <p:sp>
        <p:nvSpPr>
          <p:cNvPr id="6" name="Title 2">
            <a:extLst>
              <a:ext uri="{FF2B5EF4-FFF2-40B4-BE49-F238E27FC236}">
                <a16:creationId xmlns:a16="http://schemas.microsoft.com/office/drawing/2014/main" id="{40518C75-B773-5405-1AB7-BDFE4BD73AB3}"/>
              </a:ext>
            </a:extLst>
          </p:cNvPr>
          <p:cNvSpPr>
            <a:spLocks noGrp="1"/>
          </p:cNvSpPr>
          <p:nvPr>
            <p:ph type="subTitle" idx="1"/>
          </p:nvPr>
        </p:nvSpPr>
        <p:spPr>
          <a:xfrm>
            <a:off x="1503680" y="4782979"/>
            <a:ext cx="9184640" cy="1017587"/>
          </a:xfrm>
        </p:spPr>
        <p:txBody>
          <a:bodyPr/>
          <a:lstStyle/>
          <a:p>
            <a:pPr marL="0" marR="0" lvl="0" indent="0" algn="ctr" defTabSz="914400" rtl="0" eaLnBrk="1" fontAlgn="auto" latinLnBrk="0" hangingPunct="1">
              <a:lnSpc>
                <a:spcPct val="107000"/>
              </a:lnSpc>
              <a:spcBef>
                <a:spcPts val="1000"/>
              </a:spcBef>
              <a:spcAft>
                <a:spcPts val="800"/>
              </a:spcAft>
              <a:buClrTx/>
              <a:buSzTx/>
              <a:buFont typeface="Arial" panose="020B0604020202020204" pitchFamily="34" charset="0"/>
              <a:buNone/>
              <a:tabLst/>
              <a:defRPr/>
            </a:pPr>
            <a:r>
              <a:rPr lang="fr-YT" sz="3200" b="1"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fr-FR" sz="3200" b="1" i="0" u="none" strike="noStrike" kern="100" cap="all"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lang="fr-FR"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prix claudine </a:t>
            </a:r>
            <a:r>
              <a:rPr lang="fr-FR" sz="3200" b="1" kern="100"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hermann</a:t>
            </a:r>
            <a:r>
              <a:rPr lang="fr-FR" sz="3200" b="1" kern="100" dirty="0">
                <a:solidFill>
                  <a:srgbClr val="C00000"/>
                </a:solidFill>
                <a:latin typeface="Calibri" panose="020F0502020204030204" pitchFamily="34" charset="0"/>
                <a:ea typeface="Calibri" panose="020F0502020204030204" pitchFamily="34" charset="0"/>
                <a:cs typeface="Times New Roman" panose="02020603050405020304" pitchFamily="18" charset="0"/>
              </a:rPr>
              <a:t>"</a:t>
            </a:r>
            <a:endParaRPr lang="fr-FR" sz="32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200" b="1" dirty="0">
              <a:solidFill>
                <a:srgbClr val="C00000"/>
              </a:solidFill>
              <a:latin typeface="Arial-BoldMT "/>
            </a:endParaRPr>
          </a:p>
        </p:txBody>
      </p:sp>
    </p:spTree>
    <p:extLst>
      <p:ext uri="{BB962C8B-B14F-4D97-AF65-F5344CB8AC3E}">
        <p14:creationId xmlns:p14="http://schemas.microsoft.com/office/powerpoint/2010/main" val="31085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20</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877824" y="1625600"/>
            <a:ext cx="11212576" cy="3688080"/>
          </a:xfrm>
        </p:spPr>
        <p:txBody>
          <a:bodyPr/>
          <a:lstStyle/>
          <a:p>
            <a:pPr algn="l"/>
            <a:r>
              <a:rPr lang="fr-FR" sz="2800" b="1" spc="0" dirty="0">
                <a:latin typeface="Arial-BoldMT     "/>
                <a:ea typeface="+mn-lt"/>
                <a:cs typeface="+mn-lt"/>
              </a:rPr>
              <a:t>•	</a:t>
            </a:r>
            <a:r>
              <a:rPr lang="fr-FR" sz="2400" b="1" spc="0" dirty="0">
                <a:latin typeface="Arial-BoldMT     "/>
                <a:ea typeface="+mn-lt"/>
                <a:cs typeface="+mn-lt"/>
              </a:rPr>
              <a:t>Diviser les élèves en petits groupes et assigner des projets de recherche scientifique ou médicale liés à des problématiques actuelles</a:t>
            </a:r>
            <a:r>
              <a:rPr lang="fr-FR" sz="2400" b="1" dirty="0">
                <a:latin typeface="Arial-BoldMT     "/>
                <a:ea typeface="+mn-lt"/>
                <a:cs typeface="+mn-lt"/>
              </a:rPr>
              <a:t>, plus une présentation du cursus du mentor choisi.</a:t>
            </a:r>
            <a:endParaRPr lang="fr-FR" sz="2400" b="1" spc="0" dirty="0">
              <a:latin typeface="Arial-BoldMT     "/>
              <a:ea typeface="+mn-lt"/>
              <a:cs typeface="+mn-lt"/>
            </a:endParaRPr>
          </a:p>
          <a:p>
            <a:pPr algn="l"/>
            <a:endParaRPr lang="fr-FR" sz="2400" b="1" spc="0" dirty="0">
              <a:latin typeface="Arial-BoldMT     "/>
              <a:ea typeface="+mn-lt"/>
              <a:cs typeface="+mn-lt"/>
            </a:endParaRPr>
          </a:p>
          <a:p>
            <a:pPr algn="l"/>
            <a:r>
              <a:rPr lang="fr-FR" sz="2400" b="1" spc="0" dirty="0">
                <a:latin typeface="Arial-BoldMT     "/>
                <a:ea typeface="+mn-lt"/>
                <a:cs typeface="+mn-lt"/>
              </a:rPr>
              <a:t>•	Chaque groupe devra travailler sur son projet tout au long de l'année scolaire, avec l'aide de mentors et de ressources locales.</a:t>
            </a:r>
          </a:p>
          <a:p>
            <a:pPr algn="l"/>
            <a:endParaRPr lang="en-US" sz="2800" b="1" spc="0" dirty="0">
              <a:latin typeface="Arial-BoldMT     "/>
              <a:ea typeface="+mn-lt"/>
              <a:cs typeface="+mn-lt"/>
            </a:endParaRP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952496" y="5369561"/>
            <a:ext cx="6519672" cy="130048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AAEF3412-E40F-C220-C714-FA9DEA97804C}"/>
              </a:ext>
            </a:extLst>
          </p:cNvPr>
          <p:cNvSpPr txBox="1"/>
          <p:nvPr/>
        </p:nvSpPr>
        <p:spPr>
          <a:xfrm>
            <a:off x="999744" y="229282"/>
            <a:ext cx="11212576" cy="830997"/>
          </a:xfrm>
          <a:prstGeom prst="rect">
            <a:avLst/>
          </a:prstGeom>
          <a:noFill/>
        </p:spPr>
        <p:txBody>
          <a:bodyPr wrap="square">
            <a:spAutoFit/>
          </a:bodyPr>
          <a:lstStyle/>
          <a:p>
            <a:r>
              <a:rPr lang="fr-FR" sz="4800" b="1" dirty="0">
                <a:solidFill>
                  <a:srgbClr val="164093"/>
                </a:solidFill>
                <a:latin typeface="Arial-BoldMT"/>
              </a:rPr>
              <a:t>Projet de Recherche Collaboratifs</a:t>
            </a:r>
            <a:endParaRPr lang="fr-YT" sz="4800" dirty="0"/>
          </a:p>
        </p:txBody>
      </p:sp>
    </p:spTree>
    <p:extLst>
      <p:ext uri="{BB962C8B-B14F-4D97-AF65-F5344CB8AC3E}">
        <p14:creationId xmlns:p14="http://schemas.microsoft.com/office/powerpoint/2010/main" val="1749859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21</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877824" y="1625600"/>
            <a:ext cx="11212576" cy="3688080"/>
          </a:xfrm>
        </p:spPr>
        <p:txBody>
          <a:bodyPr/>
          <a:lstStyle/>
          <a:p>
            <a:pPr algn="l"/>
            <a:endParaRPr lang="fr-FR" sz="2800" b="1" spc="0" dirty="0">
              <a:latin typeface="Arial-BoldMT     "/>
              <a:ea typeface="+mn-lt"/>
              <a:cs typeface="+mn-lt"/>
            </a:endParaRPr>
          </a:p>
          <a:p>
            <a:pPr algn="l"/>
            <a:r>
              <a:rPr lang="fr-FR" sz="2800" b="1" spc="0" dirty="0">
                <a:latin typeface="Arial-BoldMT     "/>
                <a:ea typeface="+mn-lt"/>
                <a:cs typeface="+mn-lt"/>
              </a:rPr>
              <a:t>•	</a:t>
            </a:r>
            <a:r>
              <a:rPr lang="fr-FR" sz="2400" b="1" spc="0" dirty="0">
                <a:latin typeface="Arial-BoldMT     "/>
                <a:ea typeface="+mn-lt"/>
                <a:cs typeface="+mn-lt"/>
              </a:rPr>
              <a:t>Organiser une exposition scientifique à la fin de l'année scolaire pour que les groupes présentent leurs projets de recherche.</a:t>
            </a:r>
          </a:p>
          <a:p>
            <a:pPr algn="l"/>
            <a:endParaRPr lang="fr-FR" sz="2400" b="1" spc="0" dirty="0">
              <a:latin typeface="Arial-BoldMT     "/>
              <a:ea typeface="+mn-lt"/>
              <a:cs typeface="+mn-lt"/>
            </a:endParaRPr>
          </a:p>
          <a:p>
            <a:pPr algn="l"/>
            <a:r>
              <a:rPr lang="fr-FR" sz="2400" b="1" spc="0" dirty="0">
                <a:latin typeface="Arial-BoldMT     "/>
                <a:ea typeface="+mn-lt"/>
                <a:cs typeface="+mn-lt"/>
              </a:rPr>
              <a:t>•	Inviter des scientifiques, des médecins et des chercheuses locales à évaluer les projets et à décerner des prix pour l'excellence.</a:t>
            </a:r>
            <a:endParaRPr lang="fr-FR" sz="2400" spc="0" dirty="0">
              <a:latin typeface="Arial-BoldMT     "/>
              <a:ea typeface="+mn-lt"/>
              <a:cs typeface="+mn-lt"/>
            </a:endParaRPr>
          </a:p>
          <a:p>
            <a:pPr algn="l"/>
            <a:endParaRPr lang="fr-FR" sz="2400" b="1" spc="0" dirty="0">
              <a:latin typeface="Arial-BoldMT     "/>
              <a:ea typeface="+mn-lt"/>
              <a:cs typeface="+mn-lt"/>
            </a:endParaRPr>
          </a:p>
          <a:p>
            <a:pPr algn="l"/>
            <a:endParaRPr lang="en-US" sz="2800" b="1" spc="0" dirty="0">
              <a:latin typeface="Arial-BoldMT     "/>
              <a:ea typeface="+mn-lt"/>
              <a:cs typeface="+mn-lt"/>
            </a:endParaRP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952496" y="5369561"/>
            <a:ext cx="6519672" cy="130048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AAEF3412-E40F-C220-C714-FA9DEA97804C}"/>
              </a:ext>
            </a:extLst>
          </p:cNvPr>
          <p:cNvSpPr txBox="1"/>
          <p:nvPr/>
        </p:nvSpPr>
        <p:spPr>
          <a:xfrm>
            <a:off x="999744" y="178482"/>
            <a:ext cx="11212576" cy="830997"/>
          </a:xfrm>
          <a:prstGeom prst="rect">
            <a:avLst/>
          </a:prstGeom>
          <a:noFill/>
        </p:spPr>
        <p:txBody>
          <a:bodyPr wrap="square">
            <a:spAutoFit/>
          </a:bodyPr>
          <a:lstStyle/>
          <a:p>
            <a:r>
              <a:rPr lang="fr-FR" sz="4800" b="1" dirty="0">
                <a:solidFill>
                  <a:srgbClr val="164093"/>
                </a:solidFill>
                <a:latin typeface="Arial-BoldMT"/>
              </a:rPr>
              <a:t>Exposition Scientifique </a:t>
            </a:r>
            <a:endParaRPr lang="fr-YT" sz="4800" dirty="0"/>
          </a:p>
        </p:txBody>
      </p:sp>
    </p:spTree>
    <p:extLst>
      <p:ext uri="{BB962C8B-B14F-4D97-AF65-F5344CB8AC3E}">
        <p14:creationId xmlns:p14="http://schemas.microsoft.com/office/powerpoint/2010/main" val="537807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22</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877824" y="1625600"/>
            <a:ext cx="11212576" cy="3688080"/>
          </a:xfrm>
        </p:spPr>
        <p:txBody>
          <a:bodyPr/>
          <a:lstStyle/>
          <a:p>
            <a:pPr algn="l"/>
            <a:r>
              <a:rPr lang="fr-FR" sz="2800" b="1" spc="0" dirty="0">
                <a:latin typeface="Arial-BoldMT     "/>
                <a:ea typeface="+mn-lt"/>
                <a:cs typeface="+mn-lt"/>
              </a:rPr>
              <a:t>•	</a:t>
            </a:r>
            <a:r>
              <a:rPr lang="fr-FR" sz="2400" b="1" spc="0" dirty="0">
                <a:latin typeface="Arial-BoldMT     "/>
                <a:ea typeface="+mn-lt"/>
                <a:cs typeface="+mn-lt"/>
              </a:rPr>
              <a:t>Créer un mur d'affichage dans l'école mettant en avant des portraits et des biographies de femmes scientifiques remarquables.</a:t>
            </a:r>
          </a:p>
          <a:p>
            <a:pPr algn="l"/>
            <a:endParaRPr lang="fr-FR" sz="2400" b="1" spc="0" dirty="0">
              <a:latin typeface="Arial-BoldMT     "/>
              <a:ea typeface="+mn-lt"/>
              <a:cs typeface="+mn-lt"/>
            </a:endParaRPr>
          </a:p>
          <a:p>
            <a:pPr algn="l"/>
            <a:r>
              <a:rPr lang="fr-FR" sz="2400" b="1" spc="0" dirty="0">
                <a:latin typeface="Arial-BoldMT     "/>
                <a:ea typeface="+mn-lt"/>
                <a:cs typeface="+mn-lt"/>
              </a:rPr>
              <a:t>•	</a:t>
            </a:r>
            <a:r>
              <a:rPr lang="fr-FR" sz="2400" b="1" dirty="0">
                <a:latin typeface="Arial-BoldMT     "/>
                <a:ea typeface="+mn-lt"/>
                <a:cs typeface="+mn-lt"/>
              </a:rPr>
              <a:t>L</a:t>
            </a:r>
            <a:r>
              <a:rPr lang="fr-FR" sz="2400" b="1" spc="0" dirty="0">
                <a:latin typeface="Arial-BoldMT     "/>
                <a:ea typeface="+mn-lt"/>
                <a:cs typeface="+mn-lt"/>
              </a:rPr>
              <a:t>es élèves doivent choisir un modèle féminin dans le domaine scientifique et à faire des présentations sur elles devant </a:t>
            </a:r>
            <a:r>
              <a:rPr lang="fr-FR" sz="2400" b="1" dirty="0">
                <a:latin typeface="Arial-BoldMT     "/>
                <a:ea typeface="+mn-lt"/>
                <a:cs typeface="+mn-lt"/>
              </a:rPr>
              <a:t>tout le lycée</a:t>
            </a:r>
            <a:r>
              <a:rPr lang="fr-FR" sz="2400" b="1" spc="0" dirty="0">
                <a:latin typeface="Arial-BoldMT     "/>
                <a:ea typeface="+mn-lt"/>
                <a:cs typeface="+mn-lt"/>
              </a:rPr>
              <a:t>. </a:t>
            </a:r>
            <a:endParaRPr lang="en-US" sz="2400" b="1" spc="0" dirty="0">
              <a:latin typeface="Arial-BoldMT     "/>
              <a:ea typeface="+mn-lt"/>
              <a:cs typeface="+mn-lt"/>
            </a:endParaRP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952496" y="5369561"/>
            <a:ext cx="6519672" cy="130048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AAEF3412-E40F-C220-C714-FA9DEA97804C}"/>
              </a:ext>
            </a:extLst>
          </p:cNvPr>
          <p:cNvSpPr txBox="1"/>
          <p:nvPr/>
        </p:nvSpPr>
        <p:spPr>
          <a:xfrm>
            <a:off x="999744" y="229282"/>
            <a:ext cx="11212576" cy="830997"/>
          </a:xfrm>
          <a:prstGeom prst="rect">
            <a:avLst/>
          </a:prstGeom>
          <a:noFill/>
        </p:spPr>
        <p:txBody>
          <a:bodyPr wrap="square">
            <a:spAutoFit/>
          </a:bodyPr>
          <a:lstStyle/>
          <a:p>
            <a:r>
              <a:rPr lang="fr-FR" sz="4800" b="1" dirty="0">
                <a:solidFill>
                  <a:srgbClr val="164093"/>
                </a:solidFill>
                <a:latin typeface="Arial-BoldMT"/>
              </a:rPr>
              <a:t>Promotion de Modelés Féminins </a:t>
            </a:r>
            <a:endParaRPr lang="fr-YT" sz="4800" dirty="0"/>
          </a:p>
        </p:txBody>
      </p:sp>
    </p:spTree>
    <p:extLst>
      <p:ext uri="{BB962C8B-B14F-4D97-AF65-F5344CB8AC3E}">
        <p14:creationId xmlns:p14="http://schemas.microsoft.com/office/powerpoint/2010/main" val="3234414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23</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877824" y="1625600"/>
            <a:ext cx="11212576" cy="3688080"/>
          </a:xfrm>
        </p:spPr>
        <p:txBody>
          <a:bodyPr/>
          <a:lstStyle/>
          <a:p>
            <a:pPr algn="l"/>
            <a:r>
              <a:rPr lang="fr-FR" sz="2800" b="1" spc="0" dirty="0">
                <a:latin typeface="Arial-BoldMT     "/>
                <a:ea typeface="+mn-lt"/>
                <a:cs typeface="+mn-lt"/>
              </a:rPr>
              <a:t>•	</a:t>
            </a:r>
            <a:r>
              <a:rPr lang="fr-FR" sz="2400" b="1" spc="0" dirty="0">
                <a:latin typeface="Arial-BoldMT     "/>
                <a:ea typeface="+mn-lt"/>
                <a:cs typeface="+mn-lt"/>
              </a:rPr>
              <a:t>Organisez des visites de campus universitaires et de centres de recherche scientifique, de médecine. </a:t>
            </a:r>
          </a:p>
          <a:p>
            <a:pPr algn="l"/>
            <a:endParaRPr lang="fr-FR" sz="2400" b="1" spc="0" dirty="0">
              <a:latin typeface="Arial-BoldMT     "/>
              <a:ea typeface="+mn-lt"/>
              <a:cs typeface="+mn-lt"/>
            </a:endParaRPr>
          </a:p>
          <a:p>
            <a:pPr algn="l"/>
            <a:r>
              <a:rPr lang="fr-FR" sz="2400" b="1" spc="0" dirty="0">
                <a:latin typeface="Arial-BoldMT     "/>
                <a:ea typeface="+mn-lt"/>
                <a:cs typeface="+mn-lt"/>
              </a:rPr>
              <a:t>Montrez aux élèves de première les installations de recherche </a:t>
            </a:r>
            <a:r>
              <a:rPr lang="fr-FR" sz="2400" b="1" dirty="0">
                <a:latin typeface="Arial-BoldMT     "/>
                <a:ea typeface="+mn-lt"/>
                <a:cs typeface="+mn-lt"/>
              </a:rPr>
              <a:t>et de médecine de</a:t>
            </a:r>
            <a:r>
              <a:rPr lang="fr-FR" sz="2400" b="1" spc="0" dirty="0">
                <a:latin typeface="Arial-BoldMT     "/>
                <a:ea typeface="+mn-lt"/>
                <a:cs typeface="+mn-lt"/>
              </a:rPr>
              <a:t> pointe et </a:t>
            </a:r>
            <a:r>
              <a:rPr lang="fr-FR" sz="2400" b="1" dirty="0">
                <a:latin typeface="Arial-BoldMT     "/>
                <a:ea typeface="+mn-lt"/>
                <a:cs typeface="+mn-lt"/>
              </a:rPr>
              <a:t>les </a:t>
            </a:r>
            <a:r>
              <a:rPr lang="fr-FR" sz="2400" b="1" spc="0" dirty="0">
                <a:latin typeface="Arial-BoldMT     "/>
                <a:ea typeface="+mn-lt"/>
                <a:cs typeface="+mn-lt"/>
              </a:rPr>
              <a:t>encouragez à envisager des études supérieures dans </a:t>
            </a:r>
            <a:r>
              <a:rPr lang="fr-FR" sz="2400" b="1" dirty="0">
                <a:latin typeface="Arial-BoldMT     "/>
                <a:ea typeface="+mn-lt"/>
                <a:cs typeface="+mn-lt"/>
              </a:rPr>
              <a:t>d</a:t>
            </a:r>
            <a:r>
              <a:rPr lang="fr-FR" sz="2400" b="1" spc="0" dirty="0">
                <a:latin typeface="Arial-BoldMT     "/>
                <a:ea typeface="+mn-lt"/>
                <a:cs typeface="+mn-lt"/>
              </a:rPr>
              <a:t>es domaines scientifiques.</a:t>
            </a:r>
            <a:endParaRPr lang="en-US" sz="2400" b="1" spc="0" dirty="0">
              <a:latin typeface="Arial-BoldMT     "/>
              <a:ea typeface="+mn-lt"/>
              <a:cs typeface="+mn-lt"/>
            </a:endParaRP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952496" y="5369561"/>
            <a:ext cx="6519672" cy="130048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AAEF3412-E40F-C220-C714-FA9DEA97804C}"/>
              </a:ext>
            </a:extLst>
          </p:cNvPr>
          <p:cNvSpPr txBox="1"/>
          <p:nvPr/>
        </p:nvSpPr>
        <p:spPr>
          <a:xfrm>
            <a:off x="649224" y="330882"/>
            <a:ext cx="11206480" cy="646331"/>
          </a:xfrm>
          <a:prstGeom prst="rect">
            <a:avLst/>
          </a:prstGeom>
          <a:noFill/>
        </p:spPr>
        <p:txBody>
          <a:bodyPr wrap="square">
            <a:spAutoFit/>
          </a:bodyPr>
          <a:lstStyle/>
          <a:p>
            <a:r>
              <a:rPr lang="fr-FR" sz="3600" b="1" dirty="0">
                <a:solidFill>
                  <a:srgbClr val="164093"/>
                </a:solidFill>
                <a:latin typeface="Arial-BoldMT"/>
              </a:rPr>
              <a:t>Visites d'Universités et de Centres de Recherche :</a:t>
            </a:r>
            <a:endParaRPr lang="fr-YT" sz="3600" dirty="0"/>
          </a:p>
        </p:txBody>
      </p:sp>
    </p:spTree>
    <p:extLst>
      <p:ext uri="{BB962C8B-B14F-4D97-AF65-F5344CB8AC3E}">
        <p14:creationId xmlns:p14="http://schemas.microsoft.com/office/powerpoint/2010/main" val="1671972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24</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877824" y="1625600"/>
            <a:ext cx="11212576" cy="3688080"/>
          </a:xfrm>
        </p:spPr>
        <p:txBody>
          <a:bodyPr/>
          <a:lstStyle/>
          <a:p>
            <a:pPr algn="l"/>
            <a:r>
              <a:rPr lang="fr-FR" sz="2800" b="1" spc="0" dirty="0">
                <a:latin typeface="Arial-BoldMT     "/>
                <a:ea typeface="+mn-lt"/>
                <a:cs typeface="+mn-lt"/>
              </a:rPr>
              <a:t>•	</a:t>
            </a:r>
            <a:r>
              <a:rPr lang="fr-FR" sz="2400" b="1" spc="0" dirty="0">
                <a:latin typeface="Arial-BoldMT     "/>
                <a:ea typeface="+mn-lt"/>
                <a:cs typeface="+mn-lt"/>
              </a:rPr>
              <a:t>Organiser des séminaires sur l'orientation universitaire spécifiquement axés sur les options de carrière </a:t>
            </a:r>
            <a:r>
              <a:rPr lang="fr-FR" sz="2400" b="1" dirty="0">
                <a:latin typeface="Arial-BoldMT     "/>
                <a:ea typeface="+mn-lt"/>
                <a:cs typeface="+mn-lt"/>
              </a:rPr>
              <a:t>scientifiques</a:t>
            </a:r>
            <a:r>
              <a:rPr lang="fr-FR" sz="2400" b="1" spc="0" dirty="0">
                <a:latin typeface="Arial-BoldMT     "/>
                <a:ea typeface="+mn-lt"/>
                <a:cs typeface="+mn-lt"/>
              </a:rPr>
              <a:t>.</a:t>
            </a:r>
          </a:p>
          <a:p>
            <a:pPr algn="l"/>
            <a:endParaRPr lang="fr-FR" sz="2400" b="1" spc="0" dirty="0">
              <a:latin typeface="Arial-BoldMT     "/>
              <a:ea typeface="+mn-lt"/>
              <a:cs typeface="+mn-lt"/>
            </a:endParaRPr>
          </a:p>
          <a:p>
            <a:pPr algn="l"/>
            <a:r>
              <a:rPr lang="fr-FR" sz="2400" b="1" spc="0" dirty="0">
                <a:latin typeface="Arial-BoldMT     "/>
                <a:ea typeface="+mn-lt"/>
                <a:cs typeface="+mn-lt"/>
              </a:rPr>
              <a:t>Inviter des conseillers d'orientation et des femmes médecins, ingénieures, à parler des différents chemins académiques.</a:t>
            </a:r>
            <a:endParaRPr lang="en-US" sz="2400" b="1" spc="0" dirty="0">
              <a:latin typeface="Arial-BoldMT     "/>
              <a:ea typeface="+mn-lt"/>
              <a:cs typeface="+mn-lt"/>
            </a:endParaRP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952496" y="5369561"/>
            <a:ext cx="6519672" cy="130048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AAEF3412-E40F-C220-C714-FA9DEA97804C}"/>
              </a:ext>
            </a:extLst>
          </p:cNvPr>
          <p:cNvSpPr txBox="1"/>
          <p:nvPr/>
        </p:nvSpPr>
        <p:spPr>
          <a:xfrm>
            <a:off x="649224" y="330882"/>
            <a:ext cx="11206480" cy="646331"/>
          </a:xfrm>
          <a:prstGeom prst="rect">
            <a:avLst/>
          </a:prstGeom>
          <a:noFill/>
        </p:spPr>
        <p:txBody>
          <a:bodyPr wrap="square">
            <a:spAutoFit/>
          </a:bodyPr>
          <a:lstStyle/>
          <a:p>
            <a:r>
              <a:rPr lang="fr-FR" sz="3600" b="1">
                <a:solidFill>
                  <a:srgbClr val="164093"/>
                </a:solidFill>
                <a:latin typeface="Arial-BoldMT"/>
              </a:rPr>
              <a:t>Séminaires sur l'Orientation Universitaire :</a:t>
            </a:r>
            <a:endParaRPr lang="fr-YT" sz="3600" dirty="0"/>
          </a:p>
        </p:txBody>
      </p:sp>
    </p:spTree>
    <p:extLst>
      <p:ext uri="{BB962C8B-B14F-4D97-AF65-F5344CB8AC3E}">
        <p14:creationId xmlns:p14="http://schemas.microsoft.com/office/powerpoint/2010/main" val="2749248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25</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877824" y="1625600"/>
            <a:ext cx="11212576" cy="3688080"/>
          </a:xfrm>
        </p:spPr>
        <p:txBody>
          <a:bodyPr/>
          <a:lstStyle/>
          <a:p>
            <a:pPr algn="l"/>
            <a:r>
              <a:rPr lang="fr-FR" sz="2800" b="1" spc="0" dirty="0">
                <a:latin typeface="Arial-BoldMT     "/>
                <a:ea typeface="+mn-lt"/>
                <a:cs typeface="+mn-lt"/>
              </a:rPr>
              <a:t>•</a:t>
            </a:r>
            <a:r>
              <a:rPr lang="fr-FR" sz="2400" b="1" spc="0" dirty="0">
                <a:latin typeface="Arial-BoldMT     "/>
                <a:ea typeface="+mn-lt"/>
                <a:cs typeface="+mn-lt"/>
              </a:rPr>
              <a:t>	Établir des partenariats avec des laboratoires de recherche et médecins locaux pour offrir aux élèves des opportunités de stages de découvertes d’une semaine pendant les vacances. </a:t>
            </a:r>
          </a:p>
          <a:p>
            <a:pPr algn="l"/>
            <a:endParaRPr lang="fr-FR" sz="2400" b="1" spc="0" dirty="0">
              <a:latin typeface="Arial-BoldMT     "/>
              <a:ea typeface="+mn-lt"/>
              <a:cs typeface="+mn-lt"/>
            </a:endParaRPr>
          </a:p>
          <a:p>
            <a:pPr algn="l"/>
            <a:r>
              <a:rPr lang="fr-FR" sz="2400" b="1" dirty="0">
                <a:latin typeface="Arial-BoldMT     "/>
                <a:ea typeface="+mn-lt"/>
                <a:cs typeface="+mn-lt"/>
              </a:rPr>
              <a:t>Ces derniers</a:t>
            </a:r>
            <a:r>
              <a:rPr lang="fr-FR" sz="2400" b="1" spc="0" dirty="0">
                <a:latin typeface="Arial-BoldMT     "/>
                <a:ea typeface="+mn-lt"/>
                <a:cs typeface="+mn-lt"/>
              </a:rPr>
              <a:t> pourront ainsi acquérir une expérience pratique dans la recherche scientifique et dans le milieu médical.</a:t>
            </a:r>
            <a:endParaRPr lang="en-US" sz="2400" b="1" spc="0" dirty="0">
              <a:latin typeface="Arial-BoldMT     "/>
              <a:ea typeface="+mn-lt"/>
              <a:cs typeface="+mn-lt"/>
            </a:endParaRP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952496" y="5369561"/>
            <a:ext cx="6519672" cy="130048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AAEF3412-E40F-C220-C714-FA9DEA97804C}"/>
              </a:ext>
            </a:extLst>
          </p:cNvPr>
          <p:cNvSpPr txBox="1"/>
          <p:nvPr/>
        </p:nvSpPr>
        <p:spPr>
          <a:xfrm>
            <a:off x="649224" y="330882"/>
            <a:ext cx="11206480" cy="646331"/>
          </a:xfrm>
          <a:prstGeom prst="rect">
            <a:avLst/>
          </a:prstGeom>
          <a:noFill/>
        </p:spPr>
        <p:txBody>
          <a:bodyPr wrap="square">
            <a:spAutoFit/>
          </a:bodyPr>
          <a:lstStyle/>
          <a:p>
            <a:r>
              <a:rPr lang="fr-FR" sz="3600" b="1" dirty="0">
                <a:solidFill>
                  <a:srgbClr val="164093"/>
                </a:solidFill>
                <a:latin typeface="Arial-BoldMT"/>
              </a:rPr>
              <a:t>Programmes de Stage:</a:t>
            </a:r>
            <a:endParaRPr lang="fr-YT" sz="3600" dirty="0"/>
          </a:p>
        </p:txBody>
      </p:sp>
    </p:spTree>
    <p:extLst>
      <p:ext uri="{BB962C8B-B14F-4D97-AF65-F5344CB8AC3E}">
        <p14:creationId xmlns:p14="http://schemas.microsoft.com/office/powerpoint/2010/main" val="857221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26</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877824" y="1625600"/>
            <a:ext cx="11212576" cy="3688080"/>
          </a:xfrm>
        </p:spPr>
        <p:txBody>
          <a:bodyPr/>
          <a:lstStyle/>
          <a:p>
            <a:pPr algn="l"/>
            <a:r>
              <a:rPr lang="fr-FR" sz="2400" b="1" spc="0" dirty="0">
                <a:latin typeface="Arial-BoldMT     "/>
                <a:ea typeface="+mn-lt"/>
                <a:cs typeface="+mn-lt"/>
              </a:rPr>
              <a:t>•        </a:t>
            </a:r>
            <a:r>
              <a:rPr lang="fr-FR" sz="2400" b="1" dirty="0">
                <a:latin typeface="Arial-BoldMT     "/>
                <a:ea typeface="+mn-lt"/>
                <a:cs typeface="+mn-lt"/>
              </a:rPr>
              <a:t>le but du </a:t>
            </a:r>
            <a:r>
              <a:rPr lang="fr-FR" sz="2400" b="1" spc="0" dirty="0">
                <a:latin typeface="Arial-BoldMT     "/>
                <a:ea typeface="+mn-lt"/>
                <a:cs typeface="+mn-lt"/>
              </a:rPr>
              <a:t>club scientifique est spécifiquement destinée aux élèves de premières intéressées par les sciences.</a:t>
            </a:r>
          </a:p>
          <a:p>
            <a:pPr algn="l"/>
            <a:r>
              <a:rPr lang="fr-FR" sz="2400" b="1" spc="0" dirty="0">
                <a:latin typeface="Arial-BoldMT     "/>
                <a:ea typeface="+mn-lt"/>
                <a:cs typeface="+mn-lt"/>
              </a:rPr>
              <a:t> </a:t>
            </a:r>
          </a:p>
          <a:p>
            <a:pPr algn="l"/>
            <a:r>
              <a:rPr lang="fr-FR" sz="2400" b="1" spc="0" dirty="0">
                <a:latin typeface="Arial-BoldMT     "/>
                <a:ea typeface="+mn-lt"/>
                <a:cs typeface="+mn-lt"/>
              </a:rPr>
              <a:t>Ce club organise des discussions sur des sujets d’actualités scientifiques, des ateliers pratiques et des sessions de révision pour les examens, avec d’autres professeurs intervenant dans d’autres disciplines.</a:t>
            </a:r>
          </a:p>
          <a:p>
            <a:pPr algn="l"/>
            <a:endParaRPr lang="fr-FR" sz="2400" b="1" dirty="0">
              <a:latin typeface="Arial-BoldMT     "/>
              <a:ea typeface="+mn-lt"/>
              <a:cs typeface="+mn-lt"/>
            </a:endParaRPr>
          </a:p>
          <a:p>
            <a:pPr algn="l"/>
            <a:endParaRPr lang="en-US" sz="2400" b="1" spc="0" dirty="0">
              <a:latin typeface="Arial-BoldMT     "/>
              <a:ea typeface="+mn-lt"/>
              <a:cs typeface="+mn-lt"/>
            </a:endParaRPr>
          </a:p>
        </p:txBody>
      </p:sp>
      <p:pic>
        <p:nvPicPr>
          <p:cNvPr id="7" name="Picture Placeholder 6" descr="Test tubes with one test tube in orange with drops">
            <a:extLst>
              <a:ext uri="{FF2B5EF4-FFF2-40B4-BE49-F238E27FC236}">
                <a16:creationId xmlns:a16="http://schemas.microsoft.com/office/drawing/2014/main" id="{70A9CAB5-92AE-2C08-1CA8-8B55D552EEF8}"/>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952496" y="5369561"/>
            <a:ext cx="6519672" cy="130048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AAEF3412-E40F-C220-C714-FA9DEA97804C}"/>
              </a:ext>
            </a:extLst>
          </p:cNvPr>
          <p:cNvSpPr txBox="1"/>
          <p:nvPr/>
        </p:nvSpPr>
        <p:spPr>
          <a:xfrm>
            <a:off x="649224" y="330882"/>
            <a:ext cx="11206480" cy="646331"/>
          </a:xfrm>
          <a:prstGeom prst="rect">
            <a:avLst/>
          </a:prstGeom>
          <a:noFill/>
        </p:spPr>
        <p:txBody>
          <a:bodyPr wrap="square">
            <a:spAutoFit/>
          </a:bodyPr>
          <a:lstStyle/>
          <a:p>
            <a:r>
              <a:rPr lang="fr-FR" sz="3600" b="1" dirty="0">
                <a:solidFill>
                  <a:srgbClr val="164093"/>
                </a:solidFill>
                <a:latin typeface="Arial-BoldMT"/>
              </a:rPr>
              <a:t>Groupes d'Études :</a:t>
            </a:r>
            <a:endParaRPr lang="fr-YT" sz="3600" dirty="0"/>
          </a:p>
        </p:txBody>
      </p:sp>
    </p:spTree>
    <p:extLst>
      <p:ext uri="{BB962C8B-B14F-4D97-AF65-F5344CB8AC3E}">
        <p14:creationId xmlns:p14="http://schemas.microsoft.com/office/powerpoint/2010/main" val="573666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09F94-6A62-DA9A-9412-2F7685E6A4A0}"/>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29F8DF23-E1EC-40F2-3941-5311EAF7382B}"/>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98DFA7A5-EA7C-2FDB-9201-BEE6DEEB4B83}"/>
              </a:ext>
            </a:extLst>
          </p:cNvPr>
          <p:cNvSpPr>
            <a:spLocks noGrp="1"/>
          </p:cNvSpPr>
          <p:nvPr>
            <p:ph type="sldNum" sz="quarter" idx="10"/>
          </p:nvPr>
        </p:nvSpPr>
        <p:spPr/>
        <p:txBody>
          <a:bodyPr/>
          <a:lstStyle/>
          <a:p>
            <a:fld id="{75DF2D63-3FF5-D547-96B9-BE9CCD1ABA58}" type="slidenum">
              <a:rPr lang="en-US" smtClean="0"/>
              <a:pPr/>
              <a:t>27</a:t>
            </a:fld>
            <a:endParaRPr lang="en-US" dirty="0"/>
          </a:p>
        </p:txBody>
      </p:sp>
      <p:sp>
        <p:nvSpPr>
          <p:cNvPr id="4" name="Text Placeholder 3">
            <a:extLst>
              <a:ext uri="{FF2B5EF4-FFF2-40B4-BE49-F238E27FC236}">
                <a16:creationId xmlns:a16="http://schemas.microsoft.com/office/drawing/2014/main" id="{EE34179E-9C34-009A-4C16-062697BAEDD3}"/>
              </a:ext>
            </a:extLst>
          </p:cNvPr>
          <p:cNvSpPr>
            <a:spLocks noGrp="1"/>
          </p:cNvSpPr>
          <p:nvPr>
            <p:ph type="body" sz="quarter" idx="12"/>
          </p:nvPr>
        </p:nvSpPr>
        <p:spPr>
          <a:xfrm>
            <a:off x="838682" y="907706"/>
            <a:ext cx="11212576" cy="5042588"/>
          </a:xfrm>
        </p:spPr>
        <p:txBody>
          <a:bodyPr/>
          <a:lstStyle/>
          <a:p>
            <a:pPr algn="l">
              <a:spcAft>
                <a:spcPts val="0"/>
              </a:spcAft>
            </a:pPr>
            <a:endParaRPr lang="fr-FR" sz="2400" b="1" dirty="0">
              <a:latin typeface="Arial-BoldMT     "/>
              <a:ea typeface="+mn-lt"/>
              <a:cs typeface="+mn-lt"/>
            </a:endParaRPr>
          </a:p>
          <a:p>
            <a:pPr algn="l">
              <a:spcAft>
                <a:spcPts val="0"/>
              </a:spcAft>
            </a:pPr>
            <a:r>
              <a:rPr lang="fr-FR" sz="3200" b="1" spc="0" dirty="0">
                <a:latin typeface="Arial-BoldMT     "/>
                <a:ea typeface="+mn-lt"/>
                <a:cs typeface="+mn-lt"/>
              </a:rPr>
              <a:t>•       </a:t>
            </a:r>
            <a:r>
              <a:rPr lang="fr-FR" sz="3200" b="1" i="0" dirty="0">
                <a:effectLst/>
                <a:latin typeface="Calibri" panose="020F0502020204030204" pitchFamily="34" charset="0"/>
              </a:rPr>
              <a:t>Objectifs pédagogiques </a:t>
            </a:r>
            <a:r>
              <a:rPr lang="fr-FR" sz="3200" b="0" i="0" dirty="0">
                <a:effectLst/>
                <a:latin typeface="Calibri" panose="020F0502020204030204" pitchFamily="34" charset="0"/>
              </a:rPr>
              <a:t>:</a:t>
            </a:r>
          </a:p>
          <a:p>
            <a:pPr algn="l"/>
            <a:r>
              <a:rPr lang="fr-FR" sz="3200" i="0" dirty="0">
                <a:effectLst/>
                <a:latin typeface="Calibri" panose="020F0502020204030204" pitchFamily="34" charset="0"/>
              </a:rPr>
              <a:t> </a:t>
            </a:r>
            <a:r>
              <a:rPr lang="fr-YT" sz="2800" kern="100" dirty="0">
                <a:effectLst/>
                <a:latin typeface="Calibri" panose="020F0502020204030204" pitchFamily="34" charset="0"/>
                <a:ea typeface="Calibri" panose="020F0502020204030204" pitchFamily="34" charset="0"/>
                <a:cs typeface="Times New Roman" panose="02020603050405020304" pitchFamily="18" charset="0"/>
              </a:rPr>
              <a:t>Promouvoir le rôle des femmes dans la science et encourager les élèves à poursuivre des carrières scientifiques.</a:t>
            </a:r>
            <a:r>
              <a:rPr lang="fr-FR" sz="2800" kern="100" dirty="0">
                <a:latin typeface="Calibri" panose="020F0502020204030204" pitchFamily="34" charset="0"/>
                <a:ea typeface="Calibri" panose="020F0502020204030204" pitchFamily="34" charset="0"/>
                <a:cs typeface="Times New Roman" panose="02020603050405020304" pitchFamily="18" charset="0"/>
              </a:rPr>
              <a:t> </a:t>
            </a:r>
            <a:r>
              <a:rPr lang="fr-FR" sz="2800" i="0" dirty="0">
                <a:effectLst/>
                <a:latin typeface="Calibri" panose="020F0502020204030204" pitchFamily="34" charset="0"/>
              </a:rPr>
              <a:t>Le séjour a </a:t>
            </a:r>
            <a:r>
              <a:rPr lang="fr-FR" sz="2800" i="0">
                <a:effectLst/>
                <a:latin typeface="Calibri" panose="020F0502020204030204" pitchFamily="34" charset="0"/>
              </a:rPr>
              <a:t>pour but </a:t>
            </a:r>
            <a:r>
              <a:rPr lang="fr-FR" sz="2800" i="0" dirty="0">
                <a:effectLst/>
                <a:latin typeface="Calibri" panose="020F0502020204030204" pitchFamily="34" charset="0"/>
              </a:rPr>
              <a:t>de permettre à nos élèves d'explorer la ville de Toulouse sous un angle scientifique et culturel, en visitant des sites éducatifs tels que:</a:t>
            </a:r>
          </a:p>
          <a:p>
            <a:pPr algn="l">
              <a:spcAft>
                <a:spcPts val="0"/>
              </a:spcAft>
            </a:pPr>
            <a:r>
              <a:rPr lang="fr-FR" sz="3200" b="1" i="0" dirty="0">
                <a:solidFill>
                  <a:srgbClr val="002060"/>
                </a:solidFill>
                <a:effectLst/>
                <a:latin typeface="Calibri" panose="020F0502020204030204" pitchFamily="34" charset="0"/>
              </a:rPr>
              <a:t>- </a:t>
            </a:r>
            <a:r>
              <a:rPr lang="fr-FR" sz="2400" b="1" i="0" dirty="0">
                <a:solidFill>
                  <a:srgbClr val="002060"/>
                </a:solidFill>
                <a:effectLst/>
                <a:latin typeface="Calibri" panose="020F0502020204030204" pitchFamily="34" charset="0"/>
              </a:rPr>
              <a:t>L'Université de Paule Sabatier , Faculté de médecine, Le laboratoire du CNRS de Toulouse, La Cité de l'Espace, Musée d'Histoire de la Médecine, Institut Universitaire du Cancer (IUCT</a:t>
            </a:r>
            <a:r>
              <a:rPr lang="fr-FR" sz="2400" b="0" i="0" dirty="0">
                <a:effectLst/>
                <a:latin typeface="Calibri" panose="020F0502020204030204" pitchFamily="34" charset="0"/>
              </a:rPr>
              <a:t>)… </a:t>
            </a:r>
          </a:p>
          <a:p>
            <a:pPr algn="l"/>
            <a:r>
              <a:rPr lang="fr-YT" sz="16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Placeholder 6" descr="Test tubes with one test tube in orange with drops">
            <a:extLst>
              <a:ext uri="{FF2B5EF4-FFF2-40B4-BE49-F238E27FC236}">
                <a16:creationId xmlns:a16="http://schemas.microsoft.com/office/drawing/2014/main" id="{A8ABCD28-B985-2492-5E69-F643B8E9FBB9}"/>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992628" y="5532121"/>
            <a:ext cx="6519672" cy="130048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93A52E4E-6F2C-DE93-1003-AABE4299C017}"/>
              </a:ext>
            </a:extLst>
          </p:cNvPr>
          <p:cNvSpPr txBox="1"/>
          <p:nvPr/>
        </p:nvSpPr>
        <p:spPr>
          <a:xfrm>
            <a:off x="649224" y="330882"/>
            <a:ext cx="11206480" cy="646331"/>
          </a:xfrm>
          <a:prstGeom prst="rect">
            <a:avLst/>
          </a:prstGeom>
          <a:noFill/>
        </p:spPr>
        <p:txBody>
          <a:bodyPr wrap="square">
            <a:spAutoFit/>
          </a:bodyPr>
          <a:lstStyle/>
          <a:p>
            <a:r>
              <a:rPr lang="fr-FR" sz="3600" b="1" dirty="0">
                <a:solidFill>
                  <a:srgbClr val="164093"/>
                </a:solidFill>
                <a:latin typeface="Arial-BoldMT"/>
              </a:rPr>
              <a:t>Voyage éducatif :</a:t>
            </a:r>
            <a:endParaRPr lang="fr-YT" sz="3600" dirty="0"/>
          </a:p>
        </p:txBody>
      </p:sp>
    </p:spTree>
    <p:extLst>
      <p:ext uri="{BB962C8B-B14F-4D97-AF65-F5344CB8AC3E}">
        <p14:creationId xmlns:p14="http://schemas.microsoft.com/office/powerpoint/2010/main" val="781010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B0551-AE8D-3407-DE15-27C0D1505CCD}"/>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E5D44B6-3780-57F3-F99A-03762B1229A6}"/>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3B5B8934-1557-424B-609E-831501684E31}"/>
              </a:ext>
            </a:extLst>
          </p:cNvPr>
          <p:cNvSpPr>
            <a:spLocks noGrp="1"/>
          </p:cNvSpPr>
          <p:nvPr>
            <p:ph type="sldNum" sz="quarter" idx="10"/>
          </p:nvPr>
        </p:nvSpPr>
        <p:spPr/>
        <p:txBody>
          <a:bodyPr/>
          <a:lstStyle/>
          <a:p>
            <a:fld id="{75DF2D63-3FF5-D547-96B9-BE9CCD1ABA58}" type="slidenum">
              <a:rPr lang="en-US" smtClean="0"/>
              <a:pPr/>
              <a:t>28</a:t>
            </a:fld>
            <a:endParaRPr lang="en-US" dirty="0"/>
          </a:p>
        </p:txBody>
      </p:sp>
      <p:sp>
        <p:nvSpPr>
          <p:cNvPr id="4" name="Text Placeholder 3">
            <a:extLst>
              <a:ext uri="{FF2B5EF4-FFF2-40B4-BE49-F238E27FC236}">
                <a16:creationId xmlns:a16="http://schemas.microsoft.com/office/drawing/2014/main" id="{8843ADEB-1F28-028E-CEA3-D0D720995DA5}"/>
              </a:ext>
            </a:extLst>
          </p:cNvPr>
          <p:cNvSpPr>
            <a:spLocks noGrp="1"/>
          </p:cNvSpPr>
          <p:nvPr>
            <p:ph type="body" sz="quarter" idx="12"/>
          </p:nvPr>
        </p:nvSpPr>
        <p:spPr>
          <a:xfrm>
            <a:off x="838682" y="907706"/>
            <a:ext cx="11212576" cy="5042588"/>
          </a:xfrm>
        </p:spPr>
        <p:txBody>
          <a:bodyPr/>
          <a:lstStyle/>
          <a:p>
            <a:pPr algn="l"/>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Voyage scolaire à destination de</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 </a:t>
            </a:r>
            <a:r>
              <a:rPr lang="fr-FR" sz="24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TOULOUSE France</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Classe </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4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PREMIERES 	</a:t>
            </a:r>
            <a:endParaRPr lang="fr-YT" sz="2400" dirty="0">
              <a:effectLst/>
              <a:latin typeface="Times New Roman" panose="02020603050405020304" pitchFamily="18" charset="0"/>
              <a:ea typeface="Times New Roman" panose="02020603050405020304" pitchFamily="18" charset="0"/>
            </a:endParaRPr>
          </a:p>
          <a:p>
            <a:pPr algn="l"/>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YT" sz="2400" dirty="0">
              <a:effectLst/>
              <a:latin typeface="Times New Roman" panose="02020603050405020304" pitchFamily="18" charset="0"/>
              <a:ea typeface="Times New Roman" panose="02020603050405020304" pitchFamily="18" charset="0"/>
            </a:endParaRPr>
          </a:p>
          <a:p>
            <a:pPr algn="l"/>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 Dates du voyage</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 </a:t>
            </a:r>
            <a:r>
              <a:rPr lang="fr-FR" sz="24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DU 26 FEV AU 9 MARS</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a:t>
            </a: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Nombre d'élèves</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 </a:t>
            </a:r>
            <a:r>
              <a:rPr lang="fr-FR" sz="24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24	</a:t>
            </a:r>
            <a:endParaRPr lang="fr-YT" sz="2400" dirty="0">
              <a:effectLst/>
              <a:latin typeface="Times New Roman" panose="02020603050405020304" pitchFamily="18" charset="0"/>
              <a:ea typeface="Times New Roman" panose="02020603050405020304" pitchFamily="18" charset="0"/>
            </a:endParaRPr>
          </a:p>
          <a:p>
            <a:pPr algn="l"/>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fr-YT" sz="2400" dirty="0">
              <a:effectLst/>
              <a:latin typeface="Times New Roman" panose="02020603050405020304" pitchFamily="18" charset="0"/>
              <a:ea typeface="Times New Roman" panose="02020603050405020304" pitchFamily="18" charset="0"/>
            </a:endParaRPr>
          </a:p>
          <a:p>
            <a:pPr algn="l"/>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Responsable du voyage</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 </a:t>
            </a:r>
            <a:r>
              <a:rPr lang="fr-FR" sz="24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Moumini Maria Professeur d’SVT</a:t>
            </a:r>
            <a:r>
              <a:rPr lang="fr-FR" sz="24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                                 </a:t>
            </a:r>
            <a:r>
              <a:rPr lang="fr-FR" sz="2400" b="1" dirty="0">
                <a:effectLst/>
                <a:latin typeface="Arial" panose="020B0604020202020204" pitchFamily="34" charset="0"/>
                <a:ea typeface="Times New Roman" panose="02020603050405020304" pitchFamily="18" charset="0"/>
                <a:cs typeface="Times New Roman" panose="02020603050405020304" pitchFamily="18" charset="0"/>
              </a:rPr>
              <a:t>Nombre d'accompagnateurs</a:t>
            </a:r>
            <a:r>
              <a:rPr lang="fr-FR" sz="2400" dirty="0">
                <a:effectLst/>
                <a:latin typeface="Arial" panose="020B0604020202020204" pitchFamily="34" charset="0"/>
                <a:ea typeface="Times New Roman" panose="02020603050405020304" pitchFamily="18" charset="0"/>
                <a:cs typeface="Times New Roman" panose="02020603050405020304" pitchFamily="18" charset="0"/>
              </a:rPr>
              <a:t> : </a:t>
            </a:r>
            <a:r>
              <a:rPr lang="fr-FR" sz="2400" dirty="0">
                <a:solidFill>
                  <a:srgbClr val="00B0F0"/>
                </a:solidFill>
                <a:effectLst/>
                <a:latin typeface="Arial" panose="020B0604020202020204" pitchFamily="34" charset="0"/>
                <a:ea typeface="Times New Roman" panose="02020603050405020304" pitchFamily="18" charset="0"/>
                <a:cs typeface="Times New Roman" panose="02020603050405020304" pitchFamily="18" charset="0"/>
              </a:rPr>
              <a:t>4</a:t>
            </a:r>
            <a:endParaRPr lang="fr-YT" sz="2400" dirty="0">
              <a:effectLst/>
              <a:latin typeface="Times New Roman" panose="02020603050405020304" pitchFamily="18" charset="0"/>
              <a:ea typeface="Times New Roman" panose="02020603050405020304" pitchFamily="18" charset="0"/>
            </a:endParaRPr>
          </a:p>
          <a:p>
            <a:pPr algn="l">
              <a:spcAft>
                <a:spcPts val="0"/>
              </a:spcAft>
            </a:pPr>
            <a:endParaRPr lang="fr-FR" sz="2400" b="1" dirty="0">
              <a:latin typeface="Arial-BoldMT     "/>
              <a:ea typeface="+mn-lt"/>
              <a:cs typeface="+mn-lt"/>
            </a:endParaRPr>
          </a:p>
          <a:p>
            <a:pPr algn="l"/>
            <a:r>
              <a:rPr lang="fr-YT" sz="16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6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Placeholder 6" descr="Test tubes with one test tube in orange with drops">
            <a:extLst>
              <a:ext uri="{FF2B5EF4-FFF2-40B4-BE49-F238E27FC236}">
                <a16:creationId xmlns:a16="http://schemas.microsoft.com/office/drawing/2014/main" id="{8DF27A5A-4D82-F84C-C005-3166366C48FF}"/>
              </a:ext>
            </a:extLst>
          </p:cNvPr>
          <p:cNvPicPr>
            <a:picLocks noGrp="1" noChangeAspect="1"/>
          </p:cNvPicPr>
          <p:nvPr>
            <p:ph type="pic" sz="quarter" idx="13"/>
          </p:nvPr>
        </p:nvPicPr>
        <p:blipFill rotWithShape="1">
          <a:blip r:embed="rId2">
            <a:alphaModFix amt="50000"/>
            <a:duotone>
              <a:schemeClr val="accent5">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p:blipFill>
        <p:spPr>
          <a:xfrm>
            <a:off x="2992628" y="5532121"/>
            <a:ext cx="6519672" cy="1300480"/>
          </a:xfrm>
          <a:custGeom>
            <a:avLst/>
            <a:gdLst>
              <a:gd name="connsiteX0" fmla="*/ 0 w 6515097"/>
              <a:gd name="connsiteY0" fmla="*/ 0 h 2133600"/>
              <a:gd name="connsiteX1" fmla="*/ 6515097 w 6515097"/>
              <a:gd name="connsiteY1" fmla="*/ 0 h 2133600"/>
              <a:gd name="connsiteX2" fmla="*/ 6515097 w 6515097"/>
              <a:gd name="connsiteY2" fmla="*/ 2133600 h 2133600"/>
              <a:gd name="connsiteX3" fmla="*/ 0 w 6515097"/>
              <a:gd name="connsiteY3" fmla="*/ 2133600 h 2133600"/>
            </a:gdLst>
            <a:ahLst/>
            <a:cxnLst>
              <a:cxn ang="0">
                <a:pos x="connsiteX0" y="connsiteY0"/>
              </a:cxn>
              <a:cxn ang="0">
                <a:pos x="connsiteX1" y="connsiteY1"/>
              </a:cxn>
              <a:cxn ang="0">
                <a:pos x="connsiteX2" y="connsiteY2"/>
              </a:cxn>
              <a:cxn ang="0">
                <a:pos x="connsiteX3" y="connsiteY3"/>
              </a:cxn>
            </a:cxnLst>
            <a:rect l="l" t="t" r="r" b="b"/>
            <a:pathLst>
              <a:path w="6515097" h="2133600">
                <a:moveTo>
                  <a:pt x="0" y="0"/>
                </a:moveTo>
                <a:lnTo>
                  <a:pt x="6515097" y="0"/>
                </a:lnTo>
                <a:lnTo>
                  <a:pt x="6515097" y="2133600"/>
                </a:lnTo>
                <a:lnTo>
                  <a:pt x="0" y="2133600"/>
                </a:lnTo>
                <a:close/>
              </a:path>
            </a:pathLst>
          </a:custGeom>
        </p:spPr>
      </p:pic>
      <p:sp>
        <p:nvSpPr>
          <p:cNvPr id="6" name="ZoneTexte 5">
            <a:extLst>
              <a:ext uri="{FF2B5EF4-FFF2-40B4-BE49-F238E27FC236}">
                <a16:creationId xmlns:a16="http://schemas.microsoft.com/office/drawing/2014/main" id="{CDD35C64-3EF8-EC91-E764-7AF26D004A65}"/>
              </a:ext>
            </a:extLst>
          </p:cNvPr>
          <p:cNvSpPr txBox="1"/>
          <p:nvPr/>
        </p:nvSpPr>
        <p:spPr>
          <a:xfrm>
            <a:off x="649224" y="330882"/>
            <a:ext cx="11206480" cy="646331"/>
          </a:xfrm>
          <a:prstGeom prst="rect">
            <a:avLst/>
          </a:prstGeom>
          <a:noFill/>
        </p:spPr>
        <p:txBody>
          <a:bodyPr wrap="square">
            <a:spAutoFit/>
          </a:bodyPr>
          <a:lstStyle/>
          <a:p>
            <a:r>
              <a:rPr lang="fr-FR" sz="3600" b="1" dirty="0">
                <a:solidFill>
                  <a:srgbClr val="164093"/>
                </a:solidFill>
                <a:latin typeface="Arial-BoldMT"/>
              </a:rPr>
              <a:t>Voyage éducatif :</a:t>
            </a:r>
            <a:endParaRPr lang="fr-YT" sz="3600" dirty="0"/>
          </a:p>
        </p:txBody>
      </p:sp>
    </p:spTree>
    <p:extLst>
      <p:ext uri="{BB962C8B-B14F-4D97-AF65-F5344CB8AC3E}">
        <p14:creationId xmlns:p14="http://schemas.microsoft.com/office/powerpoint/2010/main" val="2898920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A5BCABC-85E9-BA68-F054-2D77592245F0}"/>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A978ADB-AD70-DE7C-4643-85C48AE12770}"/>
              </a:ext>
            </a:extLst>
          </p:cNvPr>
          <p:cNvSpPr>
            <a:spLocks noGrp="1"/>
          </p:cNvSpPr>
          <p:nvPr>
            <p:ph type="sldNum" sz="quarter" idx="10"/>
          </p:nvPr>
        </p:nvSpPr>
        <p:spPr/>
        <p:txBody>
          <a:bodyPr/>
          <a:lstStyle/>
          <a:p>
            <a:fld id="{75DF2D63-3FF5-D547-96B9-BE9CCD1ABA58}" type="slidenum">
              <a:rPr lang="en-US" smtClean="0"/>
              <a:pPr/>
              <a:t>29</a:t>
            </a:fld>
            <a:endParaRPr lang="en-US" dirty="0"/>
          </a:p>
        </p:txBody>
      </p:sp>
      <p:sp>
        <p:nvSpPr>
          <p:cNvPr id="4" name="Text Placeholder 3">
            <a:extLst>
              <a:ext uri="{FF2B5EF4-FFF2-40B4-BE49-F238E27FC236}">
                <a16:creationId xmlns:a16="http://schemas.microsoft.com/office/drawing/2014/main" id="{68003147-27BE-7492-36B6-F405F1156F31}"/>
              </a:ext>
            </a:extLst>
          </p:cNvPr>
          <p:cNvSpPr>
            <a:spLocks noGrp="1"/>
          </p:cNvSpPr>
          <p:nvPr>
            <p:ph type="body" sz="quarter" idx="12"/>
          </p:nvPr>
        </p:nvSpPr>
        <p:spPr>
          <a:xfrm>
            <a:off x="877824" y="1625600"/>
            <a:ext cx="11212576" cy="5049520"/>
          </a:xfrm>
        </p:spPr>
        <p:txBody>
          <a:bodyPr/>
          <a:lstStyle/>
          <a:p>
            <a:pPr algn="l"/>
            <a:r>
              <a:rPr lang="fr-FR" sz="2400" b="1" u="sng" dirty="0">
                <a:solidFill>
                  <a:srgbClr val="164093"/>
                </a:solidFill>
                <a:latin typeface="Arial-BoldMT"/>
              </a:rPr>
              <a:t>Apprendre aux élèves à:</a:t>
            </a:r>
            <a:endParaRPr lang="fr-FR" sz="2400" b="1" i="0" u="sng" dirty="0">
              <a:effectLst/>
              <a:latin typeface="Söhne"/>
            </a:endParaRPr>
          </a:p>
          <a:p>
            <a:pPr algn="l">
              <a:buFont typeface="+mj-lt"/>
              <a:buAutoNum type="arabicPeriod"/>
            </a:pPr>
            <a:r>
              <a:rPr lang="fr-FR" sz="2400" b="1" i="0" dirty="0">
                <a:effectLst/>
                <a:latin typeface="Söhne"/>
              </a:rPr>
              <a:t>Comprendre le format des concours.</a:t>
            </a:r>
          </a:p>
          <a:p>
            <a:pPr algn="l">
              <a:buFont typeface="+mj-lt"/>
              <a:buAutoNum type="arabicPeriod"/>
            </a:pPr>
            <a:r>
              <a:rPr lang="fr-FR" sz="2400" b="1" i="0" dirty="0">
                <a:effectLst/>
                <a:latin typeface="Söhne"/>
              </a:rPr>
              <a:t>Établir un plan de travail</a:t>
            </a:r>
            <a:r>
              <a:rPr lang="fr-FR" sz="2400" b="0" i="0" dirty="0">
                <a:effectLst/>
                <a:latin typeface="Söhne"/>
              </a:rPr>
              <a:t>.</a:t>
            </a:r>
          </a:p>
          <a:p>
            <a:pPr algn="l">
              <a:buFont typeface="+mj-lt"/>
              <a:buAutoNum type="arabicPeriod"/>
            </a:pPr>
            <a:r>
              <a:rPr lang="fr-FR" sz="2400" b="1" i="0" dirty="0">
                <a:effectLst/>
                <a:latin typeface="Söhne"/>
              </a:rPr>
              <a:t>Utiliser des ressources fiables</a:t>
            </a:r>
            <a:r>
              <a:rPr lang="fr-FR" sz="2400" b="0" i="0" dirty="0">
                <a:effectLst/>
                <a:latin typeface="Söhne"/>
              </a:rPr>
              <a:t>.</a:t>
            </a:r>
          </a:p>
          <a:p>
            <a:pPr algn="l">
              <a:buFont typeface="+mj-lt"/>
              <a:buAutoNum type="arabicPeriod"/>
            </a:pPr>
            <a:r>
              <a:rPr lang="fr-FR" sz="2400" b="1" i="0" dirty="0">
                <a:effectLst/>
                <a:latin typeface="Söhne"/>
              </a:rPr>
              <a:t>Étudier de manière active.</a:t>
            </a:r>
            <a:endParaRPr lang="fr-FR" sz="2400" b="0" i="0" dirty="0">
              <a:effectLst/>
              <a:latin typeface="Söhne"/>
            </a:endParaRPr>
          </a:p>
          <a:p>
            <a:pPr algn="l">
              <a:buFont typeface="+mj-lt"/>
              <a:buAutoNum type="arabicPeriod"/>
            </a:pPr>
            <a:r>
              <a:rPr lang="fr-FR" sz="2400" b="1" i="0" dirty="0">
                <a:effectLst/>
                <a:latin typeface="Söhne"/>
              </a:rPr>
              <a:t>Faire des révisions régulières</a:t>
            </a:r>
            <a:r>
              <a:rPr lang="fr-FR" sz="2400" b="0" i="0" dirty="0">
                <a:effectLst/>
                <a:latin typeface="Söhne"/>
              </a:rPr>
              <a:t>.</a:t>
            </a:r>
          </a:p>
          <a:p>
            <a:pPr algn="l">
              <a:buFont typeface="+mj-lt"/>
              <a:buAutoNum type="arabicPeriod"/>
            </a:pPr>
            <a:r>
              <a:rPr lang="fr-FR" sz="2400" b="1" dirty="0">
                <a:latin typeface="Söhne"/>
              </a:rPr>
              <a:t>S’entrainer</a:t>
            </a:r>
            <a:r>
              <a:rPr lang="fr-FR" sz="2400" b="1" i="0" dirty="0">
                <a:effectLst/>
                <a:latin typeface="Söhne"/>
              </a:rPr>
              <a:t> à des sujets d'examen types </a:t>
            </a:r>
            <a:r>
              <a:rPr lang="fr-FR" sz="2400" b="1" dirty="0">
                <a:latin typeface="Söhne"/>
              </a:rPr>
              <a:t>B</a:t>
            </a:r>
            <a:r>
              <a:rPr lang="fr-FR" sz="2400" b="1" i="0" dirty="0">
                <a:effectLst/>
                <a:latin typeface="Söhne"/>
              </a:rPr>
              <a:t>ac</a:t>
            </a:r>
            <a:r>
              <a:rPr lang="fr-FR" sz="2400" b="0" i="0" dirty="0">
                <a:effectLst/>
                <a:latin typeface="Söhne"/>
              </a:rPr>
              <a:t>.</a:t>
            </a:r>
          </a:p>
          <a:p>
            <a:pPr algn="l">
              <a:buFont typeface="+mj-lt"/>
              <a:buAutoNum type="arabicPeriod"/>
            </a:pPr>
            <a:r>
              <a:rPr lang="fr-FR" sz="2400" b="1" i="0" dirty="0">
                <a:effectLst/>
                <a:latin typeface="Söhne"/>
              </a:rPr>
              <a:t>Travailler sur la gestion du temps</a:t>
            </a:r>
            <a:r>
              <a:rPr lang="fr-FR" sz="2400" b="0" i="0" dirty="0">
                <a:effectLst/>
                <a:latin typeface="Söhne"/>
              </a:rPr>
              <a:t>.</a:t>
            </a:r>
          </a:p>
          <a:p>
            <a:pPr algn="l">
              <a:buFont typeface="+mj-lt"/>
              <a:buAutoNum type="arabicPeriod"/>
            </a:pPr>
            <a:r>
              <a:rPr lang="fr-FR" sz="2400" b="1" i="0" dirty="0">
                <a:effectLst/>
                <a:latin typeface="Söhne"/>
              </a:rPr>
              <a:t>Prendre soin de soi  ( activité sportive et de bien-être )</a:t>
            </a:r>
          </a:p>
          <a:p>
            <a:pPr algn="l">
              <a:buFont typeface="+mj-lt"/>
              <a:buAutoNum type="arabicPeriod"/>
            </a:pPr>
            <a:r>
              <a:rPr lang="fr-FR" sz="2400" b="1" i="0" dirty="0">
                <a:effectLst/>
                <a:latin typeface="Söhne"/>
              </a:rPr>
              <a:t>Gérer le stress ( cours de yoga )</a:t>
            </a:r>
            <a:endParaRPr lang="fr-FR" sz="2400" b="1" dirty="0">
              <a:latin typeface="Arial-BoldMT     "/>
              <a:ea typeface="+mn-lt"/>
              <a:cs typeface="+mn-lt"/>
            </a:endParaRPr>
          </a:p>
          <a:p>
            <a:pPr algn="l"/>
            <a:endParaRPr lang="en-US" sz="2400" b="1" spc="0" dirty="0">
              <a:latin typeface="Arial-BoldMT     "/>
              <a:ea typeface="+mn-lt"/>
              <a:cs typeface="+mn-lt"/>
            </a:endParaRPr>
          </a:p>
        </p:txBody>
      </p:sp>
      <p:sp>
        <p:nvSpPr>
          <p:cNvPr id="6" name="ZoneTexte 5">
            <a:extLst>
              <a:ext uri="{FF2B5EF4-FFF2-40B4-BE49-F238E27FC236}">
                <a16:creationId xmlns:a16="http://schemas.microsoft.com/office/drawing/2014/main" id="{AAEF3412-E40F-C220-C714-FA9DEA97804C}"/>
              </a:ext>
            </a:extLst>
          </p:cNvPr>
          <p:cNvSpPr txBox="1"/>
          <p:nvPr/>
        </p:nvSpPr>
        <p:spPr>
          <a:xfrm>
            <a:off x="649224" y="330882"/>
            <a:ext cx="11206480" cy="646331"/>
          </a:xfrm>
          <a:prstGeom prst="rect">
            <a:avLst/>
          </a:prstGeom>
          <a:noFill/>
        </p:spPr>
        <p:txBody>
          <a:bodyPr wrap="square">
            <a:spAutoFit/>
          </a:bodyPr>
          <a:lstStyle/>
          <a:p>
            <a:r>
              <a:rPr lang="fr-FR" sz="3600" b="1" dirty="0">
                <a:solidFill>
                  <a:srgbClr val="164093"/>
                </a:solidFill>
                <a:latin typeface="Arial-BoldMT"/>
              </a:rPr>
              <a:t>Objectif de la préparation aux concours: </a:t>
            </a:r>
            <a:endParaRPr lang="fr-YT" sz="3600" dirty="0"/>
          </a:p>
        </p:txBody>
      </p:sp>
    </p:spTree>
    <p:extLst>
      <p:ext uri="{BB962C8B-B14F-4D97-AF65-F5344CB8AC3E}">
        <p14:creationId xmlns:p14="http://schemas.microsoft.com/office/powerpoint/2010/main" val="935760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EB422-1287-FCEB-63CE-599FDC8468D8}"/>
              </a:ext>
            </a:extLst>
          </p:cNvPr>
          <p:cNvSpPr>
            <a:spLocks noGrp="1"/>
          </p:cNvSpPr>
          <p:nvPr>
            <p:ph type="title"/>
          </p:nvPr>
        </p:nvSpPr>
        <p:spPr>
          <a:xfrm>
            <a:off x="1295400" y="1124712"/>
            <a:ext cx="3886200" cy="548640"/>
          </a:xfrm>
        </p:spPr>
        <p:txBody>
          <a:bodyPr anchor="t">
            <a:normAutofit/>
          </a:bodyPr>
          <a:lstStyle/>
          <a:p>
            <a:r>
              <a:rPr lang="fr-FR" sz="1900" b="1" i="0" u="none" strike="noStrike" baseline="0"/>
              <a:t>Femmes &amp; Sciences</a:t>
            </a:r>
            <a:br>
              <a:rPr lang="fr-FR" sz="1900" b="1" i="0" u="none" strike="noStrike" baseline="0"/>
            </a:br>
            <a:r>
              <a:rPr lang="fr-FR" sz="1900" b="0" i="0" u="none" strike="noStrike" baseline="0"/>
              <a:t>association</a:t>
            </a:r>
            <a:endParaRPr lang="en-US" sz="1900"/>
          </a:p>
        </p:txBody>
      </p:sp>
      <p:sp>
        <p:nvSpPr>
          <p:cNvPr id="3" name="Content Placeholder 2">
            <a:extLst>
              <a:ext uri="{FF2B5EF4-FFF2-40B4-BE49-F238E27FC236}">
                <a16:creationId xmlns:a16="http://schemas.microsoft.com/office/drawing/2014/main" id="{4D038CD2-9585-7E51-5359-D52935A77DF0}"/>
              </a:ext>
            </a:extLst>
          </p:cNvPr>
          <p:cNvSpPr>
            <a:spLocks noGrp="1"/>
          </p:cNvSpPr>
          <p:nvPr>
            <p:ph idx="1"/>
          </p:nvPr>
        </p:nvSpPr>
        <p:spPr>
          <a:xfrm>
            <a:off x="1295400" y="2817163"/>
            <a:ext cx="3602736" cy="3364992"/>
          </a:xfrm>
        </p:spPr>
        <p:txBody>
          <a:bodyPr>
            <a:normAutofit/>
          </a:bodyPr>
          <a:lstStyle/>
          <a:p>
            <a:r>
              <a:rPr lang="fr-FR" i="0" u="none" strike="noStrike" baseline="0"/>
              <a:t>L’association Femmes &amp; Sciences organise un prix à la mémoire de </a:t>
            </a:r>
            <a:r>
              <a:rPr lang="fr-FR" b="1" i="0" u="none" strike="noStrike" baseline="0"/>
              <a:t>Claudine </a:t>
            </a:r>
            <a:r>
              <a:rPr lang="fr-FR" b="1" i="0" u="none" strike="noStrike" baseline="0" err="1"/>
              <a:t>HermaNN</a:t>
            </a:r>
            <a:endParaRPr lang="en-US" b="1"/>
          </a:p>
          <a:p>
            <a:endParaRPr lang="en-US" dirty="0"/>
          </a:p>
        </p:txBody>
      </p:sp>
      <p:sp>
        <p:nvSpPr>
          <p:cNvPr id="4" name="Slide Number Placeholder 3">
            <a:extLst>
              <a:ext uri="{FF2B5EF4-FFF2-40B4-BE49-F238E27FC236}">
                <a16:creationId xmlns:a16="http://schemas.microsoft.com/office/drawing/2014/main" id="{43D6DE2E-F5E3-8CAF-A5C3-E67C03F538DF}"/>
              </a:ext>
            </a:extLst>
          </p:cNvPr>
          <p:cNvSpPr>
            <a:spLocks noGrp="1"/>
          </p:cNvSpPr>
          <p:nvPr>
            <p:ph type="sldNum" sz="quarter" idx="11"/>
          </p:nvPr>
        </p:nvSpPr>
        <p:spPr>
          <a:xfrm>
            <a:off x="420624" y="6019801"/>
            <a:ext cx="457200" cy="184150"/>
          </a:xfrm>
        </p:spPr>
        <p:txBody>
          <a:bodyPr anchor="ctr">
            <a:normAutofit/>
          </a:bodyPr>
          <a:lstStyle/>
          <a:p>
            <a:pPr>
              <a:spcAft>
                <a:spcPts val="600"/>
              </a:spcAft>
            </a:pPr>
            <a:fld id="{75DF2D63-3FF5-D547-96B9-BE9CCD1ABA58}" type="slidenum">
              <a:rPr lang="en-US" smtClean="0"/>
              <a:pPr>
                <a:spcAft>
                  <a:spcPts val="600"/>
                </a:spcAft>
              </a:pPr>
              <a:t>3</a:t>
            </a:fld>
            <a:endParaRPr lang="en-US"/>
          </a:p>
        </p:txBody>
      </p:sp>
      <p:sp>
        <p:nvSpPr>
          <p:cNvPr id="5" name="Footer Placeholder 4">
            <a:extLst>
              <a:ext uri="{FF2B5EF4-FFF2-40B4-BE49-F238E27FC236}">
                <a16:creationId xmlns:a16="http://schemas.microsoft.com/office/drawing/2014/main" id="{DE9EDB55-C0CF-1610-24F0-07462C63BCEB}"/>
              </a:ext>
            </a:extLst>
          </p:cNvPr>
          <p:cNvSpPr>
            <a:spLocks noGrp="1"/>
          </p:cNvSpPr>
          <p:nvPr>
            <p:ph type="ftr" sz="quarter" idx="12"/>
          </p:nvPr>
        </p:nvSpPr>
        <p:spPr>
          <a:xfrm rot="16200000">
            <a:off x="-242952" y="1451496"/>
            <a:ext cx="1784352" cy="189457"/>
          </a:xfrm>
        </p:spPr>
        <p:txBody>
          <a:bodyPr anchor="ctr">
            <a:normAutofit/>
          </a:bodyPr>
          <a:lstStyle/>
          <a:p>
            <a:pPr>
              <a:lnSpc>
                <a:spcPct val="90000"/>
              </a:lnSpc>
              <a:spcAft>
                <a:spcPts val="600"/>
              </a:spcAft>
            </a:pPr>
            <a:r>
              <a:rPr lang="en-US" sz="900"/>
              <a:t>PRIX CLAUDINE HERMANN</a:t>
            </a:r>
          </a:p>
        </p:txBody>
      </p:sp>
      <p:pic>
        <p:nvPicPr>
          <p:cNvPr id="1026" name="Picture 2" descr="Femmes &amp; Sciences">
            <a:extLst>
              <a:ext uri="{FF2B5EF4-FFF2-40B4-BE49-F238E27FC236}">
                <a16:creationId xmlns:a16="http://schemas.microsoft.com/office/drawing/2014/main" id="{DB36E41A-F7D3-1C45-B785-785F7103A759}"/>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t="539" r="2" b="2890"/>
          <a:stretch/>
        </p:blipFill>
        <p:spPr bwMode="auto">
          <a:xfrm>
            <a:off x="4946904" y="1188720"/>
            <a:ext cx="6638544" cy="4480560"/>
          </a:xfrm>
          <a:prstGeom prst="rect">
            <a:avLst/>
          </a:prstGeom>
          <a:solidFill>
            <a:srgbClr val="FFFFFF"/>
          </a:solidFill>
        </p:spPr>
      </p:pic>
    </p:spTree>
    <p:extLst>
      <p:ext uri="{BB962C8B-B14F-4D97-AF65-F5344CB8AC3E}">
        <p14:creationId xmlns:p14="http://schemas.microsoft.com/office/powerpoint/2010/main" val="29108664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E30A3-F85B-F14E-C2F4-5A2C5B4AA387}"/>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E2A16FD-808F-6BAE-750F-D4060D087FD3}"/>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76F8BC2-00FB-42C5-34CC-4A9E7A769F28}"/>
              </a:ext>
            </a:extLst>
          </p:cNvPr>
          <p:cNvSpPr>
            <a:spLocks noGrp="1"/>
          </p:cNvSpPr>
          <p:nvPr>
            <p:ph type="sldNum" sz="quarter" idx="10"/>
          </p:nvPr>
        </p:nvSpPr>
        <p:spPr/>
        <p:txBody>
          <a:bodyPr/>
          <a:lstStyle/>
          <a:p>
            <a:fld id="{75DF2D63-3FF5-D547-96B9-BE9CCD1ABA58}" type="slidenum">
              <a:rPr lang="en-US" smtClean="0"/>
              <a:pPr/>
              <a:t>30</a:t>
            </a:fld>
            <a:endParaRPr lang="en-US" dirty="0"/>
          </a:p>
        </p:txBody>
      </p:sp>
      <p:sp>
        <p:nvSpPr>
          <p:cNvPr id="4" name="Text Placeholder 3">
            <a:extLst>
              <a:ext uri="{FF2B5EF4-FFF2-40B4-BE49-F238E27FC236}">
                <a16:creationId xmlns:a16="http://schemas.microsoft.com/office/drawing/2014/main" id="{3EEE225C-2EC6-B8B7-FDC6-A822B4C65B2A}"/>
              </a:ext>
            </a:extLst>
          </p:cNvPr>
          <p:cNvSpPr>
            <a:spLocks noGrp="1"/>
          </p:cNvSpPr>
          <p:nvPr>
            <p:ph type="body" sz="quarter" idx="12"/>
          </p:nvPr>
        </p:nvSpPr>
        <p:spPr>
          <a:xfrm>
            <a:off x="979424" y="304800"/>
            <a:ext cx="11212576" cy="6334078"/>
          </a:xfrm>
        </p:spPr>
        <p:txBody>
          <a:bodyPr/>
          <a:lstStyle/>
          <a:p>
            <a:pPr algn="l"/>
            <a:r>
              <a:rPr lang="fr-FR" sz="2400" b="1" i="0" dirty="0">
                <a:solidFill>
                  <a:srgbClr val="374151"/>
                </a:solidFill>
                <a:effectLst/>
                <a:latin typeface="Söhne"/>
              </a:rPr>
              <a:t>1. Comprendre le Format des Concours:</a:t>
            </a:r>
            <a:endParaRPr lang="fr-FR" sz="2400" b="0" i="0" dirty="0">
              <a:solidFill>
                <a:srgbClr val="374151"/>
              </a:solidFill>
              <a:effectLst/>
              <a:latin typeface="Söhne"/>
            </a:endParaRPr>
          </a:p>
          <a:p>
            <a:pPr algn="l">
              <a:buFont typeface="Arial" panose="020B0604020202020204" pitchFamily="34" charset="0"/>
              <a:buChar char="•"/>
            </a:pPr>
            <a:r>
              <a:rPr lang="fr-FR" sz="2400" b="0" i="0" dirty="0">
                <a:solidFill>
                  <a:srgbClr val="374151"/>
                </a:solidFill>
                <a:effectLst/>
                <a:latin typeface="Söhne"/>
              </a:rPr>
              <a:t>Activité: Analyse des anciens sujets d'examen.</a:t>
            </a:r>
          </a:p>
          <a:p>
            <a:pPr algn="l">
              <a:buFont typeface="Arial" panose="020B0604020202020204" pitchFamily="34" charset="0"/>
              <a:buChar char="•"/>
            </a:pPr>
            <a:r>
              <a:rPr lang="fr-FR" sz="2400" b="0" i="0" dirty="0">
                <a:solidFill>
                  <a:srgbClr val="C00000"/>
                </a:solidFill>
                <a:effectLst/>
                <a:latin typeface="Söhne"/>
              </a:rPr>
              <a:t>Exemple: Analysez ensemble en classe un ancien sujet d'examen, identifiez les différentes sections, les types de questions posées et les critères d'évaluation.</a:t>
            </a:r>
          </a:p>
          <a:p>
            <a:pPr algn="l"/>
            <a:r>
              <a:rPr lang="fr-FR" sz="2400" b="1" i="0" dirty="0">
                <a:solidFill>
                  <a:srgbClr val="374151"/>
                </a:solidFill>
                <a:effectLst/>
                <a:latin typeface="Söhne"/>
              </a:rPr>
              <a:t>2. Établir un Plan de Travail:</a:t>
            </a:r>
            <a:endParaRPr lang="fr-FR" sz="2400" b="0" i="0" dirty="0">
              <a:solidFill>
                <a:srgbClr val="374151"/>
              </a:solidFill>
              <a:effectLst/>
              <a:latin typeface="Söhne"/>
            </a:endParaRPr>
          </a:p>
          <a:p>
            <a:pPr algn="l">
              <a:buFont typeface="Arial" panose="020B0604020202020204" pitchFamily="34" charset="0"/>
              <a:buChar char="•"/>
            </a:pPr>
            <a:r>
              <a:rPr lang="fr-FR" sz="2400" b="0" i="0" dirty="0">
                <a:solidFill>
                  <a:srgbClr val="374151"/>
                </a:solidFill>
                <a:effectLst/>
                <a:latin typeface="Söhne"/>
              </a:rPr>
              <a:t>Activité: Création d'un emploi du temps personnel.</a:t>
            </a:r>
          </a:p>
          <a:p>
            <a:pPr algn="l">
              <a:buFont typeface="Arial" panose="020B0604020202020204" pitchFamily="34" charset="0"/>
              <a:buChar char="•"/>
            </a:pPr>
            <a:r>
              <a:rPr lang="fr-FR" sz="2400" dirty="0">
                <a:solidFill>
                  <a:srgbClr val="374151"/>
                </a:solidFill>
                <a:latin typeface="Söhne"/>
              </a:rPr>
              <a:t>Activité: Aide au devoir.</a:t>
            </a:r>
            <a:endParaRPr lang="fr-FR" sz="2400" b="0" i="0" dirty="0">
              <a:solidFill>
                <a:srgbClr val="374151"/>
              </a:solidFill>
              <a:effectLst/>
              <a:latin typeface="Söhne"/>
            </a:endParaRPr>
          </a:p>
          <a:p>
            <a:pPr algn="l">
              <a:buFont typeface="Arial" panose="020B0604020202020204" pitchFamily="34" charset="0"/>
              <a:buChar char="•"/>
            </a:pPr>
            <a:r>
              <a:rPr lang="fr-FR" sz="2400" b="0" i="0" dirty="0">
                <a:solidFill>
                  <a:srgbClr val="C00000"/>
                </a:solidFill>
                <a:effectLst/>
                <a:latin typeface="Söhne"/>
              </a:rPr>
              <a:t>Exemple: Guidez les élèves pour créer leur propre emploi du temps hebdomadaire, en réservant des plages horaires pour les études, les loisirs et le repos.</a:t>
            </a:r>
          </a:p>
          <a:p>
            <a:pPr algn="l"/>
            <a:r>
              <a:rPr lang="fr-FR" sz="2400" b="1" i="0" dirty="0">
                <a:solidFill>
                  <a:srgbClr val="374151"/>
                </a:solidFill>
                <a:effectLst/>
                <a:latin typeface="Söhne"/>
              </a:rPr>
              <a:t>3. Utiliser des Ressources Fiables:</a:t>
            </a:r>
            <a:endParaRPr lang="fr-FR" sz="2400" b="0" i="0" dirty="0">
              <a:solidFill>
                <a:srgbClr val="374151"/>
              </a:solidFill>
              <a:effectLst/>
              <a:latin typeface="Söhne"/>
            </a:endParaRPr>
          </a:p>
          <a:p>
            <a:pPr algn="l">
              <a:buFont typeface="Arial" panose="020B0604020202020204" pitchFamily="34" charset="0"/>
              <a:buChar char="•"/>
            </a:pPr>
            <a:r>
              <a:rPr lang="fr-FR" sz="2400" b="0" i="0" dirty="0">
                <a:solidFill>
                  <a:srgbClr val="374151"/>
                </a:solidFill>
                <a:effectLst/>
                <a:latin typeface="Söhne"/>
              </a:rPr>
              <a:t>Activité: Recherche d'informations sur un sujet donné.</a:t>
            </a:r>
          </a:p>
          <a:p>
            <a:pPr algn="l">
              <a:buFont typeface="Arial" panose="020B0604020202020204" pitchFamily="34" charset="0"/>
              <a:buChar char="•"/>
            </a:pPr>
            <a:r>
              <a:rPr lang="fr-FR" sz="2400" b="0" i="0" dirty="0">
                <a:solidFill>
                  <a:srgbClr val="C00000"/>
                </a:solidFill>
                <a:effectLst/>
                <a:latin typeface="Söhne"/>
              </a:rPr>
              <a:t>Exemple: Demandez aux élèves de rechercher des ressources en ligne sur un sujet spécifique, puis évaluez la fiabilité de ces sources ensemble en classe.</a:t>
            </a:r>
          </a:p>
          <a:p>
            <a:pPr algn="l"/>
            <a:endParaRPr lang="en-US" sz="2400" b="1" spc="0" dirty="0">
              <a:latin typeface="Arial-BoldMT     "/>
              <a:ea typeface="+mn-lt"/>
              <a:cs typeface="+mn-lt"/>
            </a:endParaRPr>
          </a:p>
        </p:txBody>
      </p:sp>
    </p:spTree>
    <p:extLst>
      <p:ext uri="{BB962C8B-B14F-4D97-AF65-F5344CB8AC3E}">
        <p14:creationId xmlns:p14="http://schemas.microsoft.com/office/powerpoint/2010/main" val="1270355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421F7-2161-AC4C-FC90-646E032F42E1}"/>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D444EAAD-AB22-2154-FE57-F792A59C9278}"/>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14ADDE2E-3648-E7AD-13F5-7924FB8402D8}"/>
              </a:ext>
            </a:extLst>
          </p:cNvPr>
          <p:cNvSpPr>
            <a:spLocks noGrp="1"/>
          </p:cNvSpPr>
          <p:nvPr>
            <p:ph type="sldNum" sz="quarter" idx="10"/>
          </p:nvPr>
        </p:nvSpPr>
        <p:spPr/>
        <p:txBody>
          <a:bodyPr/>
          <a:lstStyle/>
          <a:p>
            <a:fld id="{75DF2D63-3FF5-D547-96B9-BE9CCD1ABA58}" type="slidenum">
              <a:rPr lang="en-US" smtClean="0"/>
              <a:pPr/>
              <a:t>31</a:t>
            </a:fld>
            <a:endParaRPr lang="en-US" dirty="0"/>
          </a:p>
        </p:txBody>
      </p:sp>
      <p:sp>
        <p:nvSpPr>
          <p:cNvPr id="4" name="Text Placeholder 3">
            <a:extLst>
              <a:ext uri="{FF2B5EF4-FFF2-40B4-BE49-F238E27FC236}">
                <a16:creationId xmlns:a16="http://schemas.microsoft.com/office/drawing/2014/main" id="{C61EC2A6-0840-D2BA-B225-7C7ED6CA02E3}"/>
              </a:ext>
            </a:extLst>
          </p:cNvPr>
          <p:cNvSpPr>
            <a:spLocks noGrp="1"/>
          </p:cNvSpPr>
          <p:nvPr>
            <p:ph type="body" sz="quarter" idx="12"/>
          </p:nvPr>
        </p:nvSpPr>
        <p:spPr>
          <a:xfrm>
            <a:off x="979424" y="327024"/>
            <a:ext cx="11212576" cy="6203952"/>
          </a:xfrm>
        </p:spPr>
        <p:txBody>
          <a:bodyPr/>
          <a:lstStyle/>
          <a:p>
            <a:pPr algn="l"/>
            <a:r>
              <a:rPr lang="fr-FR" sz="2400" b="1" i="0" dirty="0">
                <a:solidFill>
                  <a:srgbClr val="374151"/>
                </a:solidFill>
                <a:effectLst/>
                <a:latin typeface="Söhne"/>
              </a:rPr>
              <a:t>4. Étudier de Manière Active:</a:t>
            </a:r>
            <a:endParaRPr lang="fr-FR" sz="2400" b="0" i="0" dirty="0">
              <a:solidFill>
                <a:srgbClr val="374151"/>
              </a:solidFill>
              <a:effectLst/>
              <a:latin typeface="Söhne"/>
            </a:endParaRPr>
          </a:p>
          <a:p>
            <a:pPr algn="l">
              <a:buFont typeface="Arial" panose="020B0604020202020204" pitchFamily="34" charset="0"/>
              <a:buChar char="•"/>
            </a:pPr>
            <a:r>
              <a:rPr lang="fr-FR" sz="2400" b="0" i="0" dirty="0">
                <a:solidFill>
                  <a:srgbClr val="374151"/>
                </a:solidFill>
                <a:effectLst/>
                <a:latin typeface="Söhne"/>
              </a:rPr>
              <a:t>Activité: Prendre de l'avance sur l’ensemble du programme. </a:t>
            </a:r>
          </a:p>
          <a:p>
            <a:pPr algn="l">
              <a:buFont typeface="Arial" panose="020B0604020202020204" pitchFamily="34" charset="0"/>
              <a:buChar char="•"/>
            </a:pPr>
            <a:r>
              <a:rPr lang="fr-FR" sz="2400" b="0" i="0" dirty="0">
                <a:solidFill>
                  <a:srgbClr val="374151"/>
                </a:solidFill>
                <a:effectLst/>
                <a:latin typeface="Söhne"/>
              </a:rPr>
              <a:t>Activité: Prise de notes et résumés.</a:t>
            </a:r>
          </a:p>
          <a:p>
            <a:pPr algn="l">
              <a:buFont typeface="Arial" panose="020B0604020202020204" pitchFamily="34" charset="0"/>
              <a:buChar char="•"/>
            </a:pPr>
            <a:r>
              <a:rPr lang="fr-FR" sz="2400" b="0" i="0" dirty="0">
                <a:solidFill>
                  <a:srgbClr val="C00000"/>
                </a:solidFill>
                <a:effectLst/>
                <a:latin typeface="Söhne"/>
              </a:rPr>
              <a:t>Exemple: Distribuez un texte ou une vidéo courte, puis demandez aux élèves de prendre des notes et de résumer les points clés pour les partager ensuite en groupe.</a:t>
            </a:r>
          </a:p>
          <a:p>
            <a:pPr algn="l"/>
            <a:r>
              <a:rPr lang="fr-FR" sz="2400" b="1" i="0" dirty="0">
                <a:solidFill>
                  <a:srgbClr val="374151"/>
                </a:solidFill>
                <a:effectLst/>
                <a:latin typeface="Söhne"/>
              </a:rPr>
              <a:t>5. Faire des Révisions Régulières:</a:t>
            </a:r>
            <a:endParaRPr lang="fr-FR" sz="2400" b="0" i="0" dirty="0">
              <a:solidFill>
                <a:srgbClr val="374151"/>
              </a:solidFill>
              <a:effectLst/>
              <a:latin typeface="Söhne"/>
            </a:endParaRPr>
          </a:p>
          <a:p>
            <a:pPr algn="l">
              <a:buFont typeface="Arial" panose="020B0604020202020204" pitchFamily="34" charset="0"/>
              <a:buChar char="•"/>
            </a:pPr>
            <a:r>
              <a:rPr lang="fr-FR" sz="2400" b="0" i="0" dirty="0">
                <a:solidFill>
                  <a:srgbClr val="374151"/>
                </a:solidFill>
                <a:effectLst/>
                <a:latin typeface="Söhne"/>
              </a:rPr>
              <a:t>Activité: </a:t>
            </a:r>
            <a:r>
              <a:rPr lang="fr-FR" sz="2400" dirty="0">
                <a:solidFill>
                  <a:srgbClr val="374151"/>
                </a:solidFill>
                <a:latin typeface="Söhne"/>
              </a:rPr>
              <a:t>E</a:t>
            </a:r>
            <a:r>
              <a:rPr lang="fr-FR" sz="2400" b="0" i="0" dirty="0">
                <a:solidFill>
                  <a:srgbClr val="374151"/>
                </a:solidFill>
                <a:effectLst/>
                <a:latin typeface="Söhne"/>
              </a:rPr>
              <a:t>laboration de flashcards sur toutes les matières.</a:t>
            </a:r>
          </a:p>
          <a:p>
            <a:pPr algn="l">
              <a:buFont typeface="Arial" panose="020B0604020202020204" pitchFamily="34" charset="0"/>
              <a:buChar char="•"/>
            </a:pPr>
            <a:r>
              <a:rPr lang="fr-FR" sz="2400" b="0" i="0" dirty="0">
                <a:solidFill>
                  <a:srgbClr val="C00000"/>
                </a:solidFill>
                <a:effectLst/>
                <a:latin typeface="Söhne"/>
              </a:rPr>
              <a:t>Exemple: Organisez un quiz rapide pour un cours</a:t>
            </a:r>
            <a:r>
              <a:rPr lang="fr-FR" sz="2400" dirty="0">
                <a:solidFill>
                  <a:srgbClr val="C00000"/>
                </a:solidFill>
                <a:latin typeface="Söhne"/>
              </a:rPr>
              <a:t> </a:t>
            </a:r>
            <a:r>
              <a:rPr lang="fr-FR" sz="2400" b="0" i="0" dirty="0">
                <a:solidFill>
                  <a:srgbClr val="C00000"/>
                </a:solidFill>
                <a:effectLst/>
                <a:latin typeface="Söhne"/>
              </a:rPr>
              <a:t>pour réviser les notions précédemment apprises, en encourageant la participation de tous les élèves.</a:t>
            </a:r>
          </a:p>
          <a:p>
            <a:pPr algn="l"/>
            <a:r>
              <a:rPr lang="fr-FR" sz="2400" b="1" i="0" dirty="0">
                <a:solidFill>
                  <a:srgbClr val="374151"/>
                </a:solidFill>
                <a:effectLst/>
                <a:latin typeface="Söhne"/>
              </a:rPr>
              <a:t>6. Entraînement sur des Sujets d'Examen Types Bac:</a:t>
            </a:r>
            <a:endParaRPr lang="fr-FR" sz="2400" b="0" i="0" dirty="0">
              <a:solidFill>
                <a:srgbClr val="374151"/>
              </a:solidFill>
              <a:effectLst/>
              <a:latin typeface="Söhne"/>
            </a:endParaRPr>
          </a:p>
          <a:p>
            <a:pPr algn="l">
              <a:buFont typeface="Arial" panose="020B0604020202020204" pitchFamily="34" charset="0"/>
              <a:buChar char="•"/>
            </a:pPr>
            <a:r>
              <a:rPr lang="fr-FR" sz="2400" b="0" i="0" dirty="0">
                <a:solidFill>
                  <a:srgbClr val="374151"/>
                </a:solidFill>
                <a:effectLst/>
                <a:latin typeface="Söhne"/>
              </a:rPr>
              <a:t>Activité: Exercices pratiques.</a:t>
            </a:r>
          </a:p>
          <a:p>
            <a:pPr algn="l">
              <a:buFont typeface="Arial" panose="020B0604020202020204" pitchFamily="34" charset="0"/>
              <a:buChar char="•"/>
            </a:pPr>
            <a:r>
              <a:rPr lang="fr-FR" sz="2400" b="0" i="0" dirty="0">
                <a:solidFill>
                  <a:srgbClr val="C00000"/>
                </a:solidFill>
                <a:effectLst/>
                <a:latin typeface="Söhne"/>
              </a:rPr>
              <a:t>Exemple: Donnez aux élèves des exercices pratiques basés sur des sujets d'examen types Bac, puis passez en revue les réponses et discutez des erreurs courantes.</a:t>
            </a:r>
          </a:p>
        </p:txBody>
      </p:sp>
    </p:spTree>
    <p:extLst>
      <p:ext uri="{BB962C8B-B14F-4D97-AF65-F5344CB8AC3E}">
        <p14:creationId xmlns:p14="http://schemas.microsoft.com/office/powerpoint/2010/main" val="1079852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13401-54B0-A466-D82C-027174C6AD63}"/>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DD5D90-800E-6F95-DF44-574FB10F705E}"/>
              </a:ext>
            </a:extLst>
          </p:cNvPr>
          <p:cNvSpPr>
            <a:spLocks noGrp="1"/>
          </p:cNvSpPr>
          <p:nvPr>
            <p:ph type="ftr" sz="quarter" idx="11"/>
          </p:nvPr>
        </p:nvSpPr>
        <p:spPr/>
        <p:txBody>
          <a:bodyPr/>
          <a:lstStyle/>
          <a:p>
            <a:r>
              <a:rPr lang="en-US" dirty="0"/>
              <a:t>presentation</a:t>
            </a:r>
          </a:p>
        </p:txBody>
      </p:sp>
      <p:sp>
        <p:nvSpPr>
          <p:cNvPr id="2" name="Slide Number Placeholder 1">
            <a:extLst>
              <a:ext uri="{FF2B5EF4-FFF2-40B4-BE49-F238E27FC236}">
                <a16:creationId xmlns:a16="http://schemas.microsoft.com/office/drawing/2014/main" id="{919D6BEE-F95A-11A6-C801-DEA4D40B0E91}"/>
              </a:ext>
            </a:extLst>
          </p:cNvPr>
          <p:cNvSpPr>
            <a:spLocks noGrp="1"/>
          </p:cNvSpPr>
          <p:nvPr>
            <p:ph type="sldNum" sz="quarter" idx="10"/>
          </p:nvPr>
        </p:nvSpPr>
        <p:spPr/>
        <p:txBody>
          <a:bodyPr/>
          <a:lstStyle/>
          <a:p>
            <a:fld id="{75DF2D63-3FF5-D547-96B9-BE9CCD1ABA58}" type="slidenum">
              <a:rPr lang="en-US" smtClean="0"/>
              <a:pPr/>
              <a:t>32</a:t>
            </a:fld>
            <a:endParaRPr lang="en-US" dirty="0"/>
          </a:p>
        </p:txBody>
      </p:sp>
      <p:sp>
        <p:nvSpPr>
          <p:cNvPr id="4" name="Text Placeholder 3">
            <a:extLst>
              <a:ext uri="{FF2B5EF4-FFF2-40B4-BE49-F238E27FC236}">
                <a16:creationId xmlns:a16="http://schemas.microsoft.com/office/drawing/2014/main" id="{ED0E1E8A-B351-C212-D8B6-F22850C86885}"/>
              </a:ext>
            </a:extLst>
          </p:cNvPr>
          <p:cNvSpPr>
            <a:spLocks noGrp="1"/>
          </p:cNvSpPr>
          <p:nvPr>
            <p:ph type="body" sz="quarter" idx="12"/>
          </p:nvPr>
        </p:nvSpPr>
        <p:spPr>
          <a:xfrm>
            <a:off x="877824" y="327024"/>
            <a:ext cx="11212576" cy="6203952"/>
          </a:xfrm>
        </p:spPr>
        <p:txBody>
          <a:bodyPr/>
          <a:lstStyle/>
          <a:p>
            <a:pPr algn="l"/>
            <a:r>
              <a:rPr lang="fr-FR" sz="2400" b="1" i="0" dirty="0">
                <a:solidFill>
                  <a:srgbClr val="374151"/>
                </a:solidFill>
                <a:effectLst/>
                <a:latin typeface="Söhne"/>
              </a:rPr>
              <a:t>7. Travailler sur la Gestion du Temps:</a:t>
            </a:r>
            <a:endParaRPr lang="fr-FR" sz="2400" b="0" i="0" dirty="0">
              <a:solidFill>
                <a:srgbClr val="374151"/>
              </a:solidFill>
              <a:effectLst/>
              <a:latin typeface="Söhne"/>
            </a:endParaRPr>
          </a:p>
          <a:p>
            <a:pPr algn="l">
              <a:buFont typeface="Arial" panose="020B0604020202020204" pitchFamily="34" charset="0"/>
              <a:buChar char="•"/>
            </a:pPr>
            <a:r>
              <a:rPr lang="fr-FR" sz="2400" b="0" i="0" dirty="0">
                <a:solidFill>
                  <a:srgbClr val="374151"/>
                </a:solidFill>
                <a:effectLst/>
                <a:latin typeface="Söhne"/>
              </a:rPr>
              <a:t>Activité: Planification de séance de révision.</a:t>
            </a:r>
          </a:p>
          <a:p>
            <a:pPr algn="l">
              <a:buFont typeface="Arial" panose="020B0604020202020204" pitchFamily="34" charset="0"/>
              <a:buChar char="•"/>
            </a:pPr>
            <a:r>
              <a:rPr lang="fr-FR" sz="2400" b="0" i="0" dirty="0">
                <a:solidFill>
                  <a:srgbClr val="C00000"/>
                </a:solidFill>
                <a:effectLst/>
                <a:latin typeface="Söhne"/>
              </a:rPr>
              <a:t>Exemple: Divisez le planning ou une tâche en étapes plus petites, puis  créer un plan détaillé avec des délais pour chaque étape.</a:t>
            </a:r>
          </a:p>
          <a:p>
            <a:pPr algn="l"/>
            <a:r>
              <a:rPr lang="fr-FR" sz="2400" b="1" i="0" dirty="0">
                <a:solidFill>
                  <a:srgbClr val="374151"/>
                </a:solidFill>
                <a:effectLst/>
                <a:latin typeface="Söhne"/>
              </a:rPr>
              <a:t>8. Prendre Soin de Soi:</a:t>
            </a:r>
            <a:endParaRPr lang="fr-FR" sz="2400" b="0" i="0" dirty="0">
              <a:solidFill>
                <a:srgbClr val="374151"/>
              </a:solidFill>
              <a:effectLst/>
              <a:latin typeface="Söhne"/>
            </a:endParaRPr>
          </a:p>
          <a:p>
            <a:pPr algn="l">
              <a:buFont typeface="Arial" panose="020B0604020202020204" pitchFamily="34" charset="0"/>
              <a:buChar char="•"/>
            </a:pPr>
            <a:r>
              <a:rPr lang="fr-FR" sz="2400" b="0" i="0" dirty="0">
                <a:solidFill>
                  <a:srgbClr val="374151"/>
                </a:solidFill>
                <a:effectLst/>
                <a:latin typeface="Söhne"/>
              </a:rPr>
              <a:t>Activité: Séance de relaxation.</a:t>
            </a:r>
          </a:p>
          <a:p>
            <a:pPr algn="l">
              <a:buFont typeface="Arial" panose="020B0604020202020204" pitchFamily="34" charset="0"/>
              <a:buChar char="•"/>
            </a:pPr>
            <a:r>
              <a:rPr lang="fr-FR" sz="2400" b="0" i="0" dirty="0">
                <a:solidFill>
                  <a:srgbClr val="C00000"/>
                </a:solidFill>
                <a:effectLst/>
                <a:latin typeface="Söhne"/>
              </a:rPr>
              <a:t>Exemple: Guidez les élèves à travers une séance de relaxation courte comprenant des exercices de respiration profonde et de détente musculaire.</a:t>
            </a:r>
            <a:r>
              <a:rPr lang="fr-FR" sz="2400" dirty="0">
                <a:solidFill>
                  <a:srgbClr val="C00000"/>
                </a:solidFill>
                <a:latin typeface="Söhne"/>
              </a:rPr>
              <a:t> </a:t>
            </a:r>
            <a:endParaRPr lang="fr-FR" sz="2400" b="0" i="0" dirty="0">
              <a:solidFill>
                <a:srgbClr val="C00000"/>
              </a:solidFill>
              <a:effectLst/>
              <a:latin typeface="Söhne"/>
            </a:endParaRPr>
          </a:p>
          <a:p>
            <a:pPr algn="l"/>
            <a:r>
              <a:rPr lang="fr-FR" sz="2400" b="1" i="0" dirty="0">
                <a:solidFill>
                  <a:srgbClr val="374151"/>
                </a:solidFill>
                <a:effectLst/>
                <a:latin typeface="Söhne"/>
              </a:rPr>
              <a:t>9. Gérer le Stress:</a:t>
            </a:r>
            <a:endParaRPr lang="fr-FR" sz="2400" b="0" i="0" dirty="0">
              <a:solidFill>
                <a:srgbClr val="374151"/>
              </a:solidFill>
              <a:effectLst/>
              <a:latin typeface="Söhne"/>
            </a:endParaRPr>
          </a:p>
          <a:p>
            <a:pPr algn="l">
              <a:buFont typeface="Arial" panose="020B0604020202020204" pitchFamily="34" charset="0"/>
              <a:buChar char="•"/>
            </a:pPr>
            <a:r>
              <a:rPr lang="fr-FR" sz="2400" b="0" i="0" dirty="0">
                <a:solidFill>
                  <a:srgbClr val="374151"/>
                </a:solidFill>
                <a:effectLst/>
                <a:latin typeface="Söhne"/>
              </a:rPr>
              <a:t>Activité: Pratique de yoga ou de méditation.</a:t>
            </a:r>
          </a:p>
          <a:p>
            <a:pPr algn="l">
              <a:buFont typeface="Arial" panose="020B0604020202020204" pitchFamily="34" charset="0"/>
              <a:buChar char="•"/>
            </a:pPr>
            <a:r>
              <a:rPr lang="fr-FR" sz="2400" b="0" i="0" dirty="0">
                <a:solidFill>
                  <a:srgbClr val="C00000"/>
                </a:solidFill>
                <a:effectLst/>
                <a:latin typeface="Söhne"/>
              </a:rPr>
              <a:t>Exemple: Intégrez une courte séance de yoga ou de méditation dans la classe, en utilisant des vidéos guidées ou en suivant un instructeur certifié.</a:t>
            </a:r>
          </a:p>
        </p:txBody>
      </p:sp>
    </p:spTree>
    <p:extLst>
      <p:ext uri="{BB962C8B-B14F-4D97-AF65-F5344CB8AC3E}">
        <p14:creationId xmlns:p14="http://schemas.microsoft.com/office/powerpoint/2010/main" val="4098305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White DNA structure">
            <a:extLst>
              <a:ext uri="{FF2B5EF4-FFF2-40B4-BE49-F238E27FC236}">
                <a16:creationId xmlns:a16="http://schemas.microsoft.com/office/drawing/2014/main" id="{6D8705D1-EA1F-3113-ABE0-EC474D1F18DA}"/>
              </a:ext>
            </a:extLst>
          </p:cNvPr>
          <p:cNvPicPr>
            <a:picLocks noGrp="1" noChangeAspect="1"/>
          </p:cNvPicPr>
          <p:nvPr>
            <p:ph type="pic" sz="quarter" idx="12"/>
          </p:nvPr>
        </p:nvPicPr>
        <p:blipFill rotWithShape="1">
          <a:blip r:embed="rId2">
            <a:alphaModFix amt="50000"/>
            <a:extLst>
              <a:ext uri="{28A0092B-C50C-407E-A947-70E740481C1C}">
                <a14:useLocalDpi xmlns:a14="http://schemas.microsoft.com/office/drawing/2010/main" val="0"/>
              </a:ext>
            </a:extLst>
          </a:blip>
          <a:srcRect/>
          <a:stretch/>
        </p:blipFill>
        <p:spPr>
          <a:xfrm>
            <a:off x="-60960" y="0"/>
            <a:ext cx="12191999" cy="6858000"/>
          </a:xfrm>
        </p:spPr>
      </p:pic>
      <p:sp>
        <p:nvSpPr>
          <p:cNvPr id="19" name="Title 18">
            <a:extLst>
              <a:ext uri="{FF2B5EF4-FFF2-40B4-BE49-F238E27FC236}">
                <a16:creationId xmlns:a16="http://schemas.microsoft.com/office/drawing/2014/main" id="{1130D679-D78E-1F15-EC3D-4BED6D69B35F}"/>
              </a:ext>
            </a:extLst>
          </p:cNvPr>
          <p:cNvSpPr>
            <a:spLocks noGrp="1"/>
          </p:cNvSpPr>
          <p:nvPr>
            <p:ph type="title"/>
          </p:nvPr>
        </p:nvSpPr>
        <p:spPr>
          <a:xfrm>
            <a:off x="1535714" y="1417230"/>
            <a:ext cx="9120570" cy="3887396"/>
          </a:xfrm>
        </p:spPr>
        <p:txBody>
          <a:bodyPr/>
          <a:lstStyle/>
          <a:p>
            <a:r>
              <a:rPr lang="en-US" dirty="0">
                <a:latin typeface="Arial-BoldMT     "/>
              </a:rPr>
              <a:t>MERCI </a:t>
            </a:r>
          </a:p>
        </p:txBody>
      </p:sp>
      <p:pic>
        <p:nvPicPr>
          <p:cNvPr id="22" name="Picture Placeholder 25" descr="Bacteria cultured in a petri dish for a laboratory or a scientific investigation">
            <a:extLst>
              <a:ext uri="{FF2B5EF4-FFF2-40B4-BE49-F238E27FC236}">
                <a16:creationId xmlns:a16="http://schemas.microsoft.com/office/drawing/2014/main" id="{862BA3D8-52E1-692C-F244-F7882DAD2287}"/>
              </a:ext>
            </a:extLst>
          </p:cNvPr>
          <p:cNvPicPr>
            <a:picLocks noGrp="1" noChangeAspect="1"/>
          </p:cNvPicPr>
          <p:nvPr>
            <p:ph type="pic" sz="quarter" idx="13"/>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8812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84788-646A-CF90-D67D-14752A71745D}"/>
              </a:ext>
            </a:extLst>
          </p:cNvPr>
          <p:cNvSpPr>
            <a:spLocks noGrp="1"/>
          </p:cNvSpPr>
          <p:nvPr>
            <p:ph type="title"/>
          </p:nvPr>
        </p:nvSpPr>
        <p:spPr/>
        <p:txBody>
          <a:bodyPr/>
          <a:lstStyle/>
          <a:p>
            <a:r>
              <a:rPr lang="en-US" dirty="0"/>
              <a:t>Introduction</a:t>
            </a:r>
          </a:p>
        </p:txBody>
      </p:sp>
      <p:sp>
        <p:nvSpPr>
          <p:cNvPr id="5" name="Footer Placeholder 4">
            <a:extLst>
              <a:ext uri="{FF2B5EF4-FFF2-40B4-BE49-F238E27FC236}">
                <a16:creationId xmlns:a16="http://schemas.microsoft.com/office/drawing/2014/main" id="{241D8BC6-DD9D-7F06-3B9F-9F2B462E4984}"/>
              </a:ext>
            </a:extLst>
          </p:cNvPr>
          <p:cNvSpPr>
            <a:spLocks noGrp="1"/>
          </p:cNvSpPr>
          <p:nvPr>
            <p:ph type="ftr" sz="quarter" idx="12"/>
          </p:nvPr>
        </p:nvSpPr>
        <p:spPr/>
        <p:txBody>
          <a:bodyPr/>
          <a:lstStyle/>
          <a:p>
            <a:r>
              <a:rPr lang="en-US" dirty="0"/>
              <a:t>presentation</a:t>
            </a:r>
          </a:p>
        </p:txBody>
      </p:sp>
      <p:sp>
        <p:nvSpPr>
          <p:cNvPr id="4" name="Slide Number Placeholder 3">
            <a:extLst>
              <a:ext uri="{FF2B5EF4-FFF2-40B4-BE49-F238E27FC236}">
                <a16:creationId xmlns:a16="http://schemas.microsoft.com/office/drawing/2014/main" id="{B6586F16-C3E1-6E51-D140-EF50382CA456}"/>
              </a:ext>
            </a:extLst>
          </p:cNvPr>
          <p:cNvSpPr>
            <a:spLocks noGrp="1"/>
          </p:cNvSpPr>
          <p:nvPr>
            <p:ph type="sldNum" sz="quarter" idx="11"/>
          </p:nvPr>
        </p:nvSpPr>
        <p:spPr/>
        <p:txBody>
          <a:bodyPr/>
          <a:lstStyle/>
          <a:p>
            <a:fld id="{75DF2D63-3FF5-D547-96B9-BE9CCD1ABA58}" type="slidenum">
              <a:rPr lang="en-US" smtClean="0"/>
              <a:pPr/>
              <a:t>4</a:t>
            </a:fld>
            <a:endParaRPr lang="en-US" dirty="0"/>
          </a:p>
        </p:txBody>
      </p:sp>
      <p:sp>
        <p:nvSpPr>
          <p:cNvPr id="3" name="Content Placeholder 2">
            <a:extLst>
              <a:ext uri="{FF2B5EF4-FFF2-40B4-BE49-F238E27FC236}">
                <a16:creationId xmlns:a16="http://schemas.microsoft.com/office/drawing/2014/main" id="{77C9C890-ADC6-0AA7-BBC0-05E856AA7C3C}"/>
              </a:ext>
            </a:extLst>
          </p:cNvPr>
          <p:cNvSpPr>
            <a:spLocks noGrp="1"/>
          </p:cNvSpPr>
          <p:nvPr>
            <p:ph idx="1"/>
          </p:nvPr>
        </p:nvSpPr>
        <p:spPr>
          <a:xfrm>
            <a:off x="4643120" y="2438401"/>
            <a:ext cx="7416800" cy="4114799"/>
          </a:xfrm>
        </p:spPr>
        <p:txBody>
          <a:bodyPr/>
          <a:lstStyle/>
          <a:p>
            <a:pPr algn="l"/>
            <a:r>
              <a:rPr lang="fr-FR" sz="1800" b="1" i="1" u="none" strike="noStrike" baseline="0" dirty="0">
                <a:latin typeface="Calibri-BoldItalic"/>
              </a:rPr>
              <a:t>Claudine HERMANN </a:t>
            </a:r>
            <a:r>
              <a:rPr lang="fr-FR" sz="1800" b="1" i="1" u="none" strike="noStrike" baseline="0" dirty="0">
                <a:latin typeface="Calibri-Italic"/>
              </a:rPr>
              <a:t>(1945-2021), </a:t>
            </a:r>
            <a:r>
              <a:rPr lang="fr-FR" sz="1800" i="1" u="none" strike="noStrike" baseline="0" dirty="0">
                <a:latin typeface="Calibri-Italic"/>
              </a:rPr>
              <a:t>ancienne élève de l’école normale supérieure de jeunes filles de Sèvres, agrégée et </a:t>
            </a:r>
            <a:r>
              <a:rPr lang="fr-FR" sz="1800" b="1" i="1" u="none" strike="noStrike" baseline="0" dirty="0">
                <a:latin typeface="Calibri-Italic"/>
              </a:rPr>
              <a:t>docteure en physique</a:t>
            </a:r>
            <a:r>
              <a:rPr lang="fr-FR" sz="1800" i="1" u="none" strike="noStrike" baseline="0" dirty="0">
                <a:latin typeface="Calibri-Italic"/>
              </a:rPr>
              <a:t>, spécialiste de physique des solides, a été </a:t>
            </a:r>
            <a:r>
              <a:rPr lang="fr-FR" sz="1800" b="1" i="1" u="none" strike="noStrike" baseline="0" dirty="0">
                <a:latin typeface="Calibri-Italic"/>
              </a:rPr>
              <a:t>la première femme nommée professeure à l’Ecole Polytechnique, en 1992</a:t>
            </a:r>
            <a:r>
              <a:rPr lang="fr-FR" sz="1800" i="1" u="none" strike="noStrike" baseline="0" dirty="0">
                <a:latin typeface="Calibri-Italic"/>
              </a:rPr>
              <a:t>.</a:t>
            </a:r>
          </a:p>
          <a:p>
            <a:pPr algn="l"/>
            <a:r>
              <a:rPr lang="fr-FR" sz="1800" i="1" u="none" strike="noStrike" baseline="0" dirty="0">
                <a:latin typeface="Calibri-Italic"/>
              </a:rPr>
              <a:t>Engagée très tôt pour la promotion des femmes et des filles dans les sciences, elle participe à la création en 2000 de </a:t>
            </a:r>
            <a:r>
              <a:rPr lang="fr-FR" sz="1800" b="1" i="1" u="none" strike="noStrike" baseline="0" dirty="0">
                <a:latin typeface="Calibri-Italic"/>
              </a:rPr>
              <a:t>l’association Femmes &amp; Sciences </a:t>
            </a:r>
            <a:r>
              <a:rPr lang="fr-FR" sz="1800" i="1" u="none" strike="noStrike" baseline="0" dirty="0">
                <a:latin typeface="Calibri-Italic"/>
              </a:rPr>
              <a:t>dont elle assurera la première présidence puis la vice-présidence honoraire, et à la fondation de la plateforme européenne des femmes scientifiques (EPWS) dont elle sera vice-présidente</a:t>
            </a:r>
            <a:r>
              <a:rPr lang="fr-FR" sz="1800" i="1" dirty="0">
                <a:latin typeface="Calibri-Italic"/>
              </a:rPr>
              <a:t> </a:t>
            </a:r>
            <a:r>
              <a:rPr lang="fr-FR" sz="1800" i="1" u="none" strike="noStrike" baseline="0" dirty="0">
                <a:latin typeface="Calibri-Italic"/>
              </a:rPr>
              <a:t>puis présidente.</a:t>
            </a:r>
            <a:endParaRPr lang="en-US" sz="1800" spc="0" dirty="0"/>
          </a:p>
        </p:txBody>
      </p:sp>
      <p:pic>
        <p:nvPicPr>
          <p:cNvPr id="10" name="Espace réservé pour une image  9">
            <a:extLst>
              <a:ext uri="{FF2B5EF4-FFF2-40B4-BE49-F238E27FC236}">
                <a16:creationId xmlns:a16="http://schemas.microsoft.com/office/drawing/2014/main" id="{DC91FECC-41E4-4487-7ABF-B8ECC8B479AE}"/>
              </a:ext>
            </a:extLst>
          </p:cNvPr>
          <p:cNvPicPr>
            <a:picLocks noGrp="1" noChangeAspect="1"/>
          </p:cNvPicPr>
          <p:nvPr>
            <p:ph type="pic" sz="quarter" idx="13"/>
          </p:nvPr>
        </p:nvPicPr>
        <p:blipFill>
          <a:blip r:embed="rId2"/>
          <a:srcRect l="16906" r="16906"/>
          <a:stretch/>
        </p:blipFill>
        <p:spPr/>
      </p:pic>
    </p:spTree>
    <p:extLst>
      <p:ext uri="{BB962C8B-B14F-4D97-AF65-F5344CB8AC3E}">
        <p14:creationId xmlns:p14="http://schemas.microsoft.com/office/powerpoint/2010/main" val="281013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White DNA structure">
            <a:extLst>
              <a:ext uri="{FF2B5EF4-FFF2-40B4-BE49-F238E27FC236}">
                <a16:creationId xmlns:a16="http://schemas.microsoft.com/office/drawing/2014/main" id="{7F21F877-E428-8BB2-045F-D9FA57744C27}"/>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3" name="Title 2">
            <a:extLst>
              <a:ext uri="{FF2B5EF4-FFF2-40B4-BE49-F238E27FC236}">
                <a16:creationId xmlns:a16="http://schemas.microsoft.com/office/drawing/2014/main" id="{03924A06-2533-68FE-6815-A6208AD97D3D}"/>
              </a:ext>
            </a:extLst>
          </p:cNvPr>
          <p:cNvSpPr>
            <a:spLocks noGrp="1"/>
          </p:cNvSpPr>
          <p:nvPr>
            <p:ph type="title"/>
          </p:nvPr>
        </p:nvSpPr>
        <p:spPr/>
        <p:txBody>
          <a:bodyPr/>
          <a:lstStyle/>
          <a:p>
            <a:r>
              <a:rPr lang="en-US" b="1" dirty="0">
                <a:solidFill>
                  <a:srgbClr val="0070C0"/>
                </a:solidFill>
                <a:latin typeface="Arial-BoldMT "/>
              </a:rPr>
              <a:t>Description du prix</a:t>
            </a:r>
          </a:p>
        </p:txBody>
      </p:sp>
    </p:spTree>
    <p:extLst>
      <p:ext uri="{BB962C8B-B14F-4D97-AF65-F5344CB8AC3E}">
        <p14:creationId xmlns:p14="http://schemas.microsoft.com/office/powerpoint/2010/main" val="292441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5E31DF-7A65-925F-3A83-F62DFCE2A228}"/>
              </a:ext>
            </a:extLst>
          </p:cNvPr>
          <p:cNvSpPr>
            <a:spLocks noGrp="1"/>
          </p:cNvSpPr>
          <p:nvPr>
            <p:ph type="ftr" sz="quarter" idx="12"/>
          </p:nvPr>
        </p:nvSpPr>
        <p:spPr/>
        <p:txBody>
          <a:bodyPr/>
          <a:lstStyle/>
          <a:p>
            <a:r>
              <a:rPr lang="en-US" dirty="0"/>
              <a:t>presentation</a:t>
            </a:r>
          </a:p>
        </p:txBody>
      </p:sp>
      <p:sp>
        <p:nvSpPr>
          <p:cNvPr id="4" name="Slide Number Placeholder 3">
            <a:extLst>
              <a:ext uri="{FF2B5EF4-FFF2-40B4-BE49-F238E27FC236}">
                <a16:creationId xmlns:a16="http://schemas.microsoft.com/office/drawing/2014/main" id="{AB34DDCD-707A-A5D7-B2C6-B463856CE28B}"/>
              </a:ext>
            </a:extLst>
          </p:cNvPr>
          <p:cNvSpPr>
            <a:spLocks noGrp="1"/>
          </p:cNvSpPr>
          <p:nvPr>
            <p:ph type="sldNum" sz="quarter" idx="11"/>
          </p:nvPr>
        </p:nvSpPr>
        <p:spPr/>
        <p:txBody>
          <a:bodyPr/>
          <a:lstStyle/>
          <a:p>
            <a:fld id="{75DF2D63-3FF5-D547-96B9-BE9CCD1ABA58}" type="slidenum">
              <a:rPr lang="en-US" smtClean="0"/>
              <a:pPr/>
              <a:t>6</a:t>
            </a:fld>
            <a:endParaRPr lang="en-US" dirty="0"/>
          </a:p>
        </p:txBody>
      </p:sp>
      <p:sp>
        <p:nvSpPr>
          <p:cNvPr id="11" name="Espace réservé du contenu 10">
            <a:extLst>
              <a:ext uri="{FF2B5EF4-FFF2-40B4-BE49-F238E27FC236}">
                <a16:creationId xmlns:a16="http://schemas.microsoft.com/office/drawing/2014/main" id="{A1C19F33-B728-CC4B-29DF-FC53E93921D1}"/>
              </a:ext>
            </a:extLst>
          </p:cNvPr>
          <p:cNvSpPr>
            <a:spLocks noGrp="1"/>
          </p:cNvSpPr>
          <p:nvPr>
            <p:ph idx="1"/>
          </p:nvPr>
        </p:nvSpPr>
        <p:spPr>
          <a:xfrm>
            <a:off x="1192009" y="137160"/>
            <a:ext cx="10445496" cy="6487160"/>
          </a:xfrm>
        </p:spPr>
        <p:txBody>
          <a:bodyPr/>
          <a:lstStyle/>
          <a:p>
            <a:r>
              <a:rPr lang="fr-FR" sz="1800" b="0" i="0" u="none" strike="noStrike" baseline="0" dirty="0">
                <a:latin typeface="Arial-BoldMT "/>
              </a:rPr>
              <a:t>Ce prix récompensera </a:t>
            </a:r>
            <a:r>
              <a:rPr lang="fr-FR" sz="1800" b="1" i="0" u="none" strike="noStrike" baseline="0" dirty="0">
                <a:latin typeface="Arial-BoldMT "/>
              </a:rPr>
              <a:t>un groupe d’élèves </a:t>
            </a:r>
            <a:r>
              <a:rPr lang="fr-FR" sz="1800" b="0" i="0" u="none" strike="noStrike" baseline="0" dirty="0">
                <a:latin typeface="Arial-BoldMT "/>
              </a:rPr>
              <a:t>ou une classe ayant rencontré une ou plusieurs </a:t>
            </a:r>
            <a:r>
              <a:rPr lang="fr-FR" sz="1800" b="1" i="0" u="none" strike="noStrike" baseline="0" dirty="0">
                <a:latin typeface="Arial-BoldMT "/>
              </a:rPr>
              <a:t>femmes scientifiques contemporaines </a:t>
            </a:r>
            <a:r>
              <a:rPr lang="fr-FR" sz="1800" b="0" i="0" u="none" strike="noStrike" baseline="0" dirty="0">
                <a:latin typeface="Arial-BoldMT "/>
              </a:rPr>
              <a:t>et ayant effectué une étude authentique sur sa(leurs) vie(s), ses(leurs) travaux, ses (leurs) collaborations au niveau français, européen et international, puis ayant entrepris une action de communication pour présenter cette étude à un public défini au sein de l’établissement ou dans d’autres lieux.</a:t>
            </a:r>
          </a:p>
          <a:p>
            <a:pPr marL="0" indent="0">
              <a:buNone/>
            </a:pPr>
            <a:endParaRPr lang="fr-FR" sz="1800" b="0" i="0" u="none" strike="noStrike" baseline="0" dirty="0">
              <a:latin typeface="Arial-BoldMT "/>
            </a:endParaRPr>
          </a:p>
          <a:p>
            <a:r>
              <a:rPr lang="fr-FR" sz="1800" b="0" i="0" u="none" strike="noStrike" baseline="0" dirty="0">
                <a:latin typeface="Arial-BoldMT "/>
              </a:rPr>
              <a:t>L’étude et sa présentation s’attacheront à aborder la </a:t>
            </a:r>
            <a:r>
              <a:rPr lang="fr-FR" sz="1800" b="1" i="0" u="none" strike="noStrike" baseline="0" dirty="0">
                <a:latin typeface="Arial-BoldMT "/>
              </a:rPr>
              <a:t>problématique de la place des femmes en sciences</a:t>
            </a:r>
            <a:r>
              <a:rPr lang="fr-FR" sz="1800" b="0" i="0" u="none" strike="noStrike" baseline="0" dirty="0">
                <a:latin typeface="Arial-BoldMT "/>
              </a:rPr>
              <a:t> et des stéréotypes de genre lors des choix d’orientation ou des carrières professionnelles.</a:t>
            </a:r>
          </a:p>
          <a:p>
            <a:pPr marL="0" indent="0">
              <a:buNone/>
            </a:pPr>
            <a:endParaRPr lang="fr-FR" sz="1800" b="0" i="0" u="none" strike="noStrike" baseline="0" dirty="0">
              <a:latin typeface="Arial-BoldMT "/>
            </a:endParaRPr>
          </a:p>
          <a:p>
            <a:r>
              <a:rPr lang="fr-FR" sz="1800" b="0" i="0" u="none" strike="noStrike" baseline="0" dirty="0">
                <a:latin typeface="Arial-BoldMT "/>
              </a:rPr>
              <a:t>Ce prix fait écho au plan d’actions lancé par le ministère de l’Éducation nationale sur l’égalité filles/garçons au lycée général et technologique1 suite à la publication du rapport </a:t>
            </a:r>
            <a:r>
              <a:rPr lang="fr-FR" sz="1800" b="1" i="1" u="none" strike="noStrike" baseline="0" dirty="0">
                <a:latin typeface="Arial-BoldMT "/>
              </a:rPr>
              <a:t>Faire de l'égalité filles/garçons une nouvelle étape pour la mise en œuvre du lycée du XXIe siècle</a:t>
            </a:r>
            <a:r>
              <a:rPr lang="fr-FR" sz="1800" b="1" i="0" u="none" strike="noStrike" baseline="0" dirty="0">
                <a:latin typeface="Arial-BoldMT "/>
              </a:rPr>
              <a:t>.</a:t>
            </a:r>
          </a:p>
          <a:p>
            <a:pPr marL="0" indent="0">
              <a:buNone/>
            </a:pPr>
            <a:endParaRPr lang="fr-FR" sz="1800" b="1" i="0" u="none" strike="noStrike" baseline="0" dirty="0">
              <a:latin typeface="Arial-BoldMT "/>
            </a:endParaRPr>
          </a:p>
          <a:p>
            <a:r>
              <a:rPr lang="fr-FR" sz="1800" b="0" i="0" u="none" strike="noStrike" baseline="0" dirty="0">
                <a:latin typeface="Arial-BoldMT "/>
              </a:rPr>
              <a:t>Ce plan a pour objectif d'atteindre  d'ici 5 ans, dans tous les enseignements de spécialité, dans toutes les séries technologiques et les filières post-baccalauréat un taux de </a:t>
            </a:r>
            <a:r>
              <a:rPr lang="fr-FR" sz="1800" b="1" i="0" u="none" strike="noStrike" baseline="0" dirty="0">
                <a:latin typeface="Arial-BoldMT "/>
              </a:rPr>
              <a:t>30 % minimum de mixité</a:t>
            </a:r>
            <a:r>
              <a:rPr lang="fr-FR" sz="1800" b="0" i="0" u="none" strike="noStrike" baseline="0" dirty="0">
                <a:latin typeface="Arial-BoldMT "/>
              </a:rPr>
              <a:t>.</a:t>
            </a:r>
          </a:p>
          <a:p>
            <a:pPr marL="0" indent="0">
              <a:buNone/>
            </a:pPr>
            <a:endParaRPr lang="fr-FR" sz="1800" b="0" i="0" u="none" strike="noStrike" baseline="0" dirty="0">
              <a:latin typeface="Arial-BoldMT "/>
            </a:endParaRPr>
          </a:p>
          <a:p>
            <a:r>
              <a:rPr lang="fr-FR" sz="1800" b="0" i="0" u="none" strike="noStrike" baseline="0" dirty="0">
                <a:latin typeface="Arial-BoldMT "/>
              </a:rPr>
              <a:t>Outre la valorisation de femmes scientifiques, ce prix permettra de développer la culture scientifique et technologique chez les élèves et constituera un levier pour l’accompagnement à l’orientation et à l’éducation aux médias.</a:t>
            </a:r>
            <a:endParaRPr lang="fr-YT" sz="1800" dirty="0">
              <a:latin typeface="Arial-BoldMT "/>
            </a:endParaRPr>
          </a:p>
        </p:txBody>
      </p:sp>
    </p:spTree>
    <p:extLst>
      <p:ext uri="{BB962C8B-B14F-4D97-AF65-F5344CB8AC3E}">
        <p14:creationId xmlns:p14="http://schemas.microsoft.com/office/powerpoint/2010/main" val="126387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D63F-F67D-B1A6-9772-28B26C238474}"/>
              </a:ext>
            </a:extLst>
          </p:cNvPr>
          <p:cNvSpPr>
            <a:spLocks noGrp="1"/>
          </p:cNvSpPr>
          <p:nvPr>
            <p:ph type="title"/>
          </p:nvPr>
        </p:nvSpPr>
        <p:spPr>
          <a:xfrm>
            <a:off x="743953" y="313816"/>
            <a:ext cx="11448047" cy="890272"/>
          </a:xfrm>
        </p:spPr>
        <p:txBody>
          <a:bodyPr/>
          <a:lstStyle/>
          <a:p>
            <a:pPr algn="l"/>
            <a:r>
              <a:rPr lang="fr-FR" sz="3200" b="1" i="0" u="none" strike="noStrike" baseline="0" dirty="0">
                <a:solidFill>
                  <a:srgbClr val="164093"/>
                </a:solidFill>
                <a:latin typeface="Arial-BoldMT"/>
              </a:rPr>
              <a:t>Public concerné et personnel encadrant</a:t>
            </a:r>
            <a:endParaRPr lang="en-US" sz="3200" dirty="0"/>
          </a:p>
        </p:txBody>
      </p:sp>
      <p:sp>
        <p:nvSpPr>
          <p:cNvPr id="5" name="Footer Placeholder 4">
            <a:extLst>
              <a:ext uri="{FF2B5EF4-FFF2-40B4-BE49-F238E27FC236}">
                <a16:creationId xmlns:a16="http://schemas.microsoft.com/office/drawing/2014/main" id="{9DAADF85-A479-7797-B775-BEC735484239}"/>
              </a:ext>
            </a:extLst>
          </p:cNvPr>
          <p:cNvSpPr>
            <a:spLocks noGrp="1"/>
          </p:cNvSpPr>
          <p:nvPr>
            <p:ph type="ftr" sz="quarter" idx="12"/>
          </p:nvPr>
        </p:nvSpPr>
        <p:spPr/>
        <p:txBody>
          <a:bodyPr/>
          <a:lstStyle/>
          <a:p>
            <a:r>
              <a:rPr lang="en-US" dirty="0"/>
              <a:t>presentation</a:t>
            </a:r>
          </a:p>
        </p:txBody>
      </p:sp>
      <p:sp>
        <p:nvSpPr>
          <p:cNvPr id="4" name="Slide Number Placeholder 3">
            <a:extLst>
              <a:ext uri="{FF2B5EF4-FFF2-40B4-BE49-F238E27FC236}">
                <a16:creationId xmlns:a16="http://schemas.microsoft.com/office/drawing/2014/main" id="{4D573E4D-D096-DA02-6E8D-C161D57C298E}"/>
              </a:ext>
            </a:extLst>
          </p:cNvPr>
          <p:cNvSpPr>
            <a:spLocks noGrp="1"/>
          </p:cNvSpPr>
          <p:nvPr>
            <p:ph type="sldNum" sz="quarter" idx="11"/>
          </p:nvPr>
        </p:nvSpPr>
        <p:spPr/>
        <p:txBody>
          <a:bodyPr/>
          <a:lstStyle/>
          <a:p>
            <a:fld id="{75DF2D63-3FF5-D547-96B9-BE9CCD1ABA58}" type="slidenum">
              <a:rPr lang="en-US" smtClean="0"/>
              <a:pPr/>
              <a:t>7</a:t>
            </a:fld>
            <a:endParaRPr lang="en-US" dirty="0"/>
          </a:p>
        </p:txBody>
      </p:sp>
      <p:sp>
        <p:nvSpPr>
          <p:cNvPr id="7" name="Espace réservé du contenu 6">
            <a:extLst>
              <a:ext uri="{FF2B5EF4-FFF2-40B4-BE49-F238E27FC236}">
                <a16:creationId xmlns:a16="http://schemas.microsoft.com/office/drawing/2014/main" id="{3C8D70E6-6C7B-FD58-4F7B-C728B79A4368}"/>
              </a:ext>
            </a:extLst>
          </p:cNvPr>
          <p:cNvSpPr>
            <a:spLocks noGrp="1"/>
          </p:cNvSpPr>
          <p:nvPr>
            <p:ph idx="1"/>
          </p:nvPr>
        </p:nvSpPr>
        <p:spPr>
          <a:xfrm>
            <a:off x="1198880" y="1287780"/>
            <a:ext cx="11064240" cy="4824096"/>
          </a:xfrm>
        </p:spPr>
        <p:txBody>
          <a:bodyPr/>
          <a:lstStyle/>
          <a:p>
            <a:r>
              <a:rPr lang="fr-FR" sz="2000" b="1" dirty="0">
                <a:latin typeface="Arial-BoldMT "/>
              </a:rPr>
              <a:t>Le concours est ouvert </a:t>
            </a:r>
            <a:r>
              <a:rPr lang="fr-FR" sz="2000" dirty="0">
                <a:latin typeface="Arial-BoldMT "/>
              </a:rPr>
              <a:t>à des classes ou à des groupes mixtes d’élèves des collèges, des lycées d'enseignement général et technologique, des lycées professionnels et des lycées polyvalents, publics et privés sous contrat d'association avec l'État.</a:t>
            </a:r>
          </a:p>
          <a:p>
            <a:pPr marL="0" indent="0">
              <a:buNone/>
            </a:pPr>
            <a:endParaRPr lang="fr-FR" sz="2000" dirty="0">
              <a:latin typeface="Arial-BoldMT "/>
            </a:endParaRPr>
          </a:p>
          <a:p>
            <a:r>
              <a:rPr lang="fr-FR" sz="2000" b="1" dirty="0">
                <a:latin typeface="Arial-BoldMT "/>
              </a:rPr>
              <a:t>Sont concernés :</a:t>
            </a:r>
          </a:p>
          <a:p>
            <a:pPr marL="0" indent="0">
              <a:buNone/>
            </a:pPr>
            <a:r>
              <a:rPr lang="fr-FR" sz="2000" dirty="0">
                <a:latin typeface="Arial-BoldMT "/>
              </a:rPr>
              <a:t>     - au collège, les élèves du cycle 4, incluant les sections d'enseignement général et professionnel adapté (</a:t>
            </a:r>
            <a:r>
              <a:rPr lang="fr-FR" sz="2000" dirty="0" err="1">
                <a:latin typeface="Arial-BoldMT "/>
              </a:rPr>
              <a:t>Segpa</a:t>
            </a:r>
            <a:r>
              <a:rPr lang="fr-FR" sz="2000" dirty="0">
                <a:latin typeface="Arial-BoldMT "/>
              </a:rPr>
              <a:t>) ;2</a:t>
            </a:r>
          </a:p>
          <a:p>
            <a:pPr marL="0" indent="0">
              <a:buNone/>
            </a:pPr>
            <a:r>
              <a:rPr lang="fr-FR" sz="2000" dirty="0">
                <a:latin typeface="Arial-BoldMT "/>
              </a:rPr>
              <a:t>     </a:t>
            </a:r>
            <a:r>
              <a:rPr lang="fr-FR" sz="2000" dirty="0">
                <a:solidFill>
                  <a:srgbClr val="FF0000"/>
                </a:solidFill>
                <a:latin typeface="Arial-BoldMT "/>
              </a:rPr>
              <a:t>- au lycée, les élèves de toutes les classes, à l'exception des formations post-baccalauréat</a:t>
            </a:r>
            <a:r>
              <a:rPr lang="fr-FR" sz="2000" dirty="0">
                <a:latin typeface="Arial-BoldMT "/>
              </a:rPr>
              <a:t>.</a:t>
            </a:r>
          </a:p>
          <a:p>
            <a:pPr marL="0" indent="0">
              <a:buNone/>
            </a:pPr>
            <a:endParaRPr lang="fr-FR" sz="2000" dirty="0">
              <a:latin typeface="Arial-BoldMT "/>
            </a:endParaRPr>
          </a:p>
          <a:p>
            <a:r>
              <a:rPr lang="fr-FR" sz="2000" b="1" dirty="0">
                <a:latin typeface="Arial-BoldMT "/>
              </a:rPr>
              <a:t>Les élèves sont accompagnés dans leurs recherches, rencontres, productions et présentations </a:t>
            </a:r>
            <a:r>
              <a:rPr lang="fr-FR" sz="2000" dirty="0">
                <a:latin typeface="Arial-BoldMT "/>
              </a:rPr>
              <a:t>par une personne référente de l’établissement : enseignant ou enseignante de science ou d’autres disciplines, notamment de documentation, psychologue de l’éducation nationale (</a:t>
            </a:r>
            <a:r>
              <a:rPr lang="fr-FR" sz="2000" dirty="0" err="1">
                <a:latin typeface="Arial-BoldMT "/>
              </a:rPr>
              <a:t>psyEN</a:t>
            </a:r>
            <a:r>
              <a:rPr lang="fr-FR" sz="2000" dirty="0">
                <a:latin typeface="Arial-BoldMT "/>
              </a:rPr>
              <a:t>), conseiller ou conseillère principale d’éducation, etc.</a:t>
            </a:r>
            <a:endParaRPr lang="fr-YT" sz="2000" dirty="0">
              <a:latin typeface="Arial-BoldMT "/>
            </a:endParaRPr>
          </a:p>
        </p:txBody>
      </p:sp>
    </p:spTree>
    <p:extLst>
      <p:ext uri="{BB962C8B-B14F-4D97-AF65-F5344CB8AC3E}">
        <p14:creationId xmlns:p14="http://schemas.microsoft.com/office/powerpoint/2010/main" val="1239358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Test tubes with one test tube in orange with drops">
            <a:extLst>
              <a:ext uri="{FF2B5EF4-FFF2-40B4-BE49-F238E27FC236}">
                <a16:creationId xmlns:a16="http://schemas.microsoft.com/office/drawing/2014/main" id="{B085A606-2989-65E2-7F4F-7E3355B7763A}"/>
              </a:ext>
            </a:extLst>
          </p:cNvPr>
          <p:cNvPicPr>
            <a:picLocks noGrp="1" noChangeAspect="1"/>
          </p:cNvPicPr>
          <p:nvPr>
            <p:ph type="pic" sz="quarter" idx="10"/>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p:blipFill>
        <p:spPr/>
      </p:pic>
      <p:sp>
        <p:nvSpPr>
          <p:cNvPr id="2" name="Title 1">
            <a:extLst>
              <a:ext uri="{FF2B5EF4-FFF2-40B4-BE49-F238E27FC236}">
                <a16:creationId xmlns:a16="http://schemas.microsoft.com/office/drawing/2014/main" id="{CD3927EA-A6AD-97BC-1ADB-6D8D1A4FCEBA}"/>
              </a:ext>
            </a:extLst>
          </p:cNvPr>
          <p:cNvSpPr>
            <a:spLocks noGrp="1"/>
          </p:cNvSpPr>
          <p:nvPr>
            <p:ph type="title"/>
          </p:nvPr>
        </p:nvSpPr>
        <p:spPr>
          <a:xfrm>
            <a:off x="1819656" y="4005072"/>
            <a:ext cx="9488424" cy="1124712"/>
          </a:xfrm>
        </p:spPr>
        <p:txBody>
          <a:bodyPr/>
          <a:lstStyle/>
          <a:p>
            <a:r>
              <a:rPr lang="en-US" sz="4800" b="1" dirty="0">
                <a:solidFill>
                  <a:srgbClr val="0070C0"/>
                </a:solidFill>
                <a:latin typeface="Arial-BoldMT "/>
                <a:cs typeface="Arial" panose="020B0604020202020204" pitchFamily="34" charset="0"/>
              </a:rPr>
              <a:t>Production </a:t>
            </a:r>
            <a:r>
              <a:rPr lang="en-US" sz="4800" b="1" dirty="0" err="1">
                <a:solidFill>
                  <a:srgbClr val="0070C0"/>
                </a:solidFill>
                <a:latin typeface="Arial-BoldMT "/>
                <a:cs typeface="Arial" panose="020B0604020202020204" pitchFamily="34" charset="0"/>
              </a:rPr>
              <a:t>atTenduE</a:t>
            </a:r>
            <a:endParaRPr lang="en-US" sz="4800" b="1" dirty="0">
              <a:solidFill>
                <a:srgbClr val="0070C0"/>
              </a:solidFill>
              <a:latin typeface="Arial-BoldMT "/>
              <a:cs typeface="Arial" panose="020B0604020202020204" pitchFamily="34" charset="0"/>
            </a:endParaRPr>
          </a:p>
        </p:txBody>
      </p:sp>
      <p:sp>
        <p:nvSpPr>
          <p:cNvPr id="10" name="Subtitle 9">
            <a:extLst>
              <a:ext uri="{FF2B5EF4-FFF2-40B4-BE49-F238E27FC236}">
                <a16:creationId xmlns:a16="http://schemas.microsoft.com/office/drawing/2014/main" id="{67D9C04C-425B-8D00-23BB-5E9C397029D3}"/>
              </a:ext>
            </a:extLst>
          </p:cNvPr>
          <p:cNvSpPr>
            <a:spLocks noGrp="1"/>
          </p:cNvSpPr>
          <p:nvPr>
            <p:ph type="subTitle" idx="1"/>
          </p:nvPr>
        </p:nvSpPr>
        <p:spPr>
          <a:xfrm>
            <a:off x="1993392" y="5872480"/>
            <a:ext cx="7313168" cy="367412"/>
          </a:xfrm>
        </p:spPr>
        <p:txBody>
          <a:bodyPr/>
          <a:lstStyle/>
          <a:p>
            <a:r>
              <a:rPr lang="en-US" dirty="0">
                <a:latin typeface="Arial-BoldMT "/>
              </a:rPr>
              <a:t>Femmes &amp; Sciences association</a:t>
            </a:r>
          </a:p>
          <a:p>
            <a:endParaRPr lang="en-US" dirty="0"/>
          </a:p>
        </p:txBody>
      </p:sp>
      <p:sp>
        <p:nvSpPr>
          <p:cNvPr id="4" name="Footer Placeholder 3">
            <a:extLst>
              <a:ext uri="{FF2B5EF4-FFF2-40B4-BE49-F238E27FC236}">
                <a16:creationId xmlns:a16="http://schemas.microsoft.com/office/drawing/2014/main" id="{6D8B5CE3-4B9A-F4CE-7CFA-737572BD3527}"/>
              </a:ext>
            </a:extLst>
          </p:cNvPr>
          <p:cNvSpPr>
            <a:spLocks noGrp="1"/>
          </p:cNvSpPr>
          <p:nvPr>
            <p:ph type="ftr" sz="quarter" idx="12"/>
          </p:nvPr>
        </p:nvSpPr>
        <p:spPr/>
        <p:txBody>
          <a:bodyPr/>
          <a:lstStyle/>
          <a:p>
            <a:r>
              <a:rPr lang="en-US" dirty="0"/>
              <a:t>presentation</a:t>
            </a:r>
          </a:p>
        </p:txBody>
      </p:sp>
      <p:sp>
        <p:nvSpPr>
          <p:cNvPr id="3" name="Slide Number Placeholder 2">
            <a:extLst>
              <a:ext uri="{FF2B5EF4-FFF2-40B4-BE49-F238E27FC236}">
                <a16:creationId xmlns:a16="http://schemas.microsoft.com/office/drawing/2014/main" id="{3153FD9C-E800-BC25-A5D0-315AB602F483}"/>
              </a:ext>
            </a:extLst>
          </p:cNvPr>
          <p:cNvSpPr>
            <a:spLocks noGrp="1"/>
          </p:cNvSpPr>
          <p:nvPr>
            <p:ph type="sldNum" sz="quarter" idx="11"/>
          </p:nvPr>
        </p:nvSpPr>
        <p:spPr/>
        <p:txBody>
          <a:bodyPr/>
          <a:lstStyle/>
          <a:p>
            <a:fld id="{75DF2D63-3FF5-D547-96B9-BE9CCD1ABA58}" type="slidenum">
              <a:rPr lang="en-US" smtClean="0"/>
              <a:pPr/>
              <a:t>8</a:t>
            </a:fld>
            <a:endParaRPr lang="en-US" dirty="0"/>
          </a:p>
        </p:txBody>
      </p:sp>
    </p:spTree>
    <p:extLst>
      <p:ext uri="{BB962C8B-B14F-4D97-AF65-F5344CB8AC3E}">
        <p14:creationId xmlns:p14="http://schemas.microsoft.com/office/powerpoint/2010/main" val="259085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8B1640E3-ACD2-7360-A022-281862D31457}"/>
              </a:ext>
            </a:extLst>
          </p:cNvPr>
          <p:cNvSpPr>
            <a:spLocks noGrp="1"/>
          </p:cNvSpPr>
          <p:nvPr>
            <p:ph type="ftr" sz="quarter" idx="12"/>
          </p:nvPr>
        </p:nvSpPr>
        <p:spPr/>
        <p:txBody>
          <a:bodyPr/>
          <a:lstStyle/>
          <a:p>
            <a:r>
              <a:rPr lang="en-US" dirty="0"/>
              <a:t>presentation</a:t>
            </a:r>
          </a:p>
        </p:txBody>
      </p:sp>
      <p:sp>
        <p:nvSpPr>
          <p:cNvPr id="7" name="Slide Number Placeholder 6">
            <a:extLst>
              <a:ext uri="{FF2B5EF4-FFF2-40B4-BE49-F238E27FC236}">
                <a16:creationId xmlns:a16="http://schemas.microsoft.com/office/drawing/2014/main" id="{E5076FCA-E5D9-5BC6-F8F1-95D9E5569449}"/>
              </a:ext>
            </a:extLst>
          </p:cNvPr>
          <p:cNvSpPr>
            <a:spLocks noGrp="1"/>
          </p:cNvSpPr>
          <p:nvPr>
            <p:ph type="sldNum" sz="quarter" idx="11"/>
          </p:nvPr>
        </p:nvSpPr>
        <p:spPr/>
        <p:txBody>
          <a:bodyPr/>
          <a:lstStyle/>
          <a:p>
            <a:fld id="{75DF2D63-3FF5-D547-96B9-BE9CCD1ABA58}" type="slidenum">
              <a:rPr lang="en-US" smtClean="0"/>
              <a:t>9</a:t>
            </a:fld>
            <a:endParaRPr lang="en-US" dirty="0"/>
          </a:p>
        </p:txBody>
      </p:sp>
      <p:pic>
        <p:nvPicPr>
          <p:cNvPr id="18" name="Picture Placeholder 17" descr="Scientist looking at a test tube">
            <a:extLst>
              <a:ext uri="{FF2B5EF4-FFF2-40B4-BE49-F238E27FC236}">
                <a16:creationId xmlns:a16="http://schemas.microsoft.com/office/drawing/2014/main" id="{1FB107C6-83C2-4539-D841-857D29AC76A1}"/>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a:stretch/>
        </p:blipFill>
        <p:spPr>
          <a:xfrm>
            <a:off x="1298575" y="612775"/>
            <a:ext cx="3200400" cy="3200400"/>
          </a:xfrm>
          <a:custGeom>
            <a:avLst/>
            <a:gdLst>
              <a:gd name="connsiteX0" fmla="*/ 1600200 w 3200400"/>
              <a:gd name="connsiteY0" fmla="*/ 0 h 3200400"/>
              <a:gd name="connsiteX1" fmla="*/ 3200400 w 3200400"/>
              <a:gd name="connsiteY1" fmla="*/ 1600200 h 3200400"/>
              <a:gd name="connsiteX2" fmla="*/ 1600200 w 3200400"/>
              <a:gd name="connsiteY2" fmla="*/ 3200400 h 3200400"/>
              <a:gd name="connsiteX3" fmla="*/ 0 w 3200400"/>
              <a:gd name="connsiteY3" fmla="*/ 1600200 h 3200400"/>
              <a:gd name="connsiteX4" fmla="*/ 1600200 w 3200400"/>
              <a:gd name="connsiteY4" fmla="*/ 0 h 3200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3200400">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p:spPr>
      </p:pic>
      <p:pic>
        <p:nvPicPr>
          <p:cNvPr id="15" name="Picture Placeholder 17" descr="Nerve with solid fill">
            <a:extLst>
              <a:ext uri="{FF2B5EF4-FFF2-40B4-BE49-F238E27FC236}">
                <a16:creationId xmlns:a16="http://schemas.microsoft.com/office/drawing/2014/main" id="{D6EBC2A8-A6B3-B04E-41A4-25A9A0676AD0}"/>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245225" y="704850"/>
            <a:ext cx="914400" cy="914400"/>
          </a:xfrm>
        </p:spPr>
      </p:pic>
      <p:sp>
        <p:nvSpPr>
          <p:cNvPr id="4" name="Content Placeholder 3">
            <a:extLst>
              <a:ext uri="{FF2B5EF4-FFF2-40B4-BE49-F238E27FC236}">
                <a16:creationId xmlns:a16="http://schemas.microsoft.com/office/drawing/2014/main" id="{AAD9F940-BA56-74F7-87F0-7199A77BB8B8}"/>
              </a:ext>
            </a:extLst>
          </p:cNvPr>
          <p:cNvSpPr>
            <a:spLocks noGrp="1"/>
          </p:cNvSpPr>
          <p:nvPr>
            <p:ph sz="half" idx="2"/>
          </p:nvPr>
        </p:nvSpPr>
        <p:spPr>
          <a:xfrm>
            <a:off x="7325360" y="243713"/>
            <a:ext cx="4765040" cy="1818767"/>
          </a:xfrm>
        </p:spPr>
        <p:txBody>
          <a:bodyPr/>
          <a:lstStyle/>
          <a:p>
            <a:r>
              <a:rPr lang="fr-FR" sz="1600" b="1" dirty="0">
                <a:latin typeface="Arial-BoldMT "/>
              </a:rPr>
              <a:t>U</a:t>
            </a:r>
            <a:r>
              <a:rPr lang="fr-FR" sz="1600" b="1" dirty="0">
                <a:effectLst/>
                <a:latin typeface="Arial-BoldMT "/>
              </a:rPr>
              <a:t>ne présentation de la vie</a:t>
            </a:r>
            <a:r>
              <a:rPr lang="fr-FR" sz="1600" dirty="0">
                <a:effectLst/>
                <a:latin typeface="Arial-BoldMT "/>
              </a:rPr>
              <a:t>, des travaux d’une ou plusieurs femmes scientifiques travaillant ou ayant travaillé dans le domaine des mathématiques, de la physique, de la chimie, de l’informatique et du numérique, de la biologie, de la géologie, des sciences de l’univers, des sciences de l’ingénieur ou à l’interface entre plusieurs domaines.</a:t>
            </a:r>
            <a:br>
              <a:rPr lang="en-US" sz="1800" dirty="0">
                <a:effectLst/>
                <a:latin typeface="Arial-BoldMT "/>
              </a:rPr>
            </a:br>
            <a:endParaRPr lang="en-US" sz="1800" dirty="0">
              <a:latin typeface="Arial-BoldMT "/>
            </a:endParaRPr>
          </a:p>
        </p:txBody>
      </p:sp>
      <p:pic>
        <p:nvPicPr>
          <p:cNvPr id="16" name="Picture Placeholder 19" descr="Microscope with solid fill">
            <a:extLst>
              <a:ext uri="{FF2B5EF4-FFF2-40B4-BE49-F238E27FC236}">
                <a16:creationId xmlns:a16="http://schemas.microsoft.com/office/drawing/2014/main" id="{5231DDDB-E29E-8882-E71C-20340171D8DC}"/>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45225" y="2971800"/>
            <a:ext cx="914400" cy="914400"/>
          </a:xfrm>
        </p:spPr>
      </p:pic>
      <p:sp>
        <p:nvSpPr>
          <p:cNvPr id="6" name="Content Placeholder 5">
            <a:extLst>
              <a:ext uri="{FF2B5EF4-FFF2-40B4-BE49-F238E27FC236}">
                <a16:creationId xmlns:a16="http://schemas.microsoft.com/office/drawing/2014/main" id="{D17DB5B2-8F12-4C2A-D018-C12FD16160B5}"/>
              </a:ext>
            </a:extLst>
          </p:cNvPr>
          <p:cNvSpPr>
            <a:spLocks noGrp="1"/>
          </p:cNvSpPr>
          <p:nvPr>
            <p:ph sz="quarter" idx="4"/>
          </p:nvPr>
        </p:nvSpPr>
        <p:spPr>
          <a:xfrm>
            <a:off x="7335520" y="2665476"/>
            <a:ext cx="4775200" cy="1957324"/>
          </a:xfrm>
        </p:spPr>
        <p:txBody>
          <a:bodyPr/>
          <a:lstStyle/>
          <a:p>
            <a:r>
              <a:rPr lang="fr-FR" sz="1600" b="1" dirty="0">
                <a:latin typeface="Arial-BoldMT "/>
              </a:rPr>
              <a:t>U</a:t>
            </a:r>
            <a:r>
              <a:rPr lang="fr-FR" sz="1600" b="1" dirty="0">
                <a:effectLst/>
                <a:latin typeface="Arial-BoldMT "/>
              </a:rPr>
              <a:t>ne description de la démarche </a:t>
            </a:r>
            <a:r>
              <a:rPr lang="fr-FR" sz="1600" dirty="0">
                <a:effectLst/>
                <a:latin typeface="Arial-BoldMT "/>
              </a:rPr>
              <a:t>mise en œuvre, du choix de la ou des scientifiques, des actions de communication, des recherches bibliographiques, des rencontres, des apports de ce travail en termes de connaissances scientifiques, culturelles et sociales, de compétences et de modification des représentations préalables sur la science et les scientifiques (5 pages maximum).</a:t>
            </a:r>
            <a:br>
              <a:rPr lang="en-US" dirty="0">
                <a:effectLst/>
                <a:latin typeface="Arial-BoldMT "/>
              </a:rPr>
            </a:br>
            <a:endParaRPr lang="en-US" dirty="0">
              <a:latin typeface="Arial-BoldMT "/>
            </a:endParaRPr>
          </a:p>
          <a:p>
            <a:endParaRPr lang="en-US" dirty="0"/>
          </a:p>
        </p:txBody>
      </p:sp>
      <p:pic>
        <p:nvPicPr>
          <p:cNvPr id="17" name="Picture Placeholder 21" descr="Test tubes outline">
            <a:extLst>
              <a:ext uri="{FF2B5EF4-FFF2-40B4-BE49-F238E27FC236}">
                <a16:creationId xmlns:a16="http://schemas.microsoft.com/office/drawing/2014/main" id="{488A4C2A-F5B5-FAD1-D810-289B2092FF6C}"/>
              </a:ext>
            </a:extLst>
          </p:cNvPr>
          <p:cNvPicPr>
            <a:picLocks noGrp="1" noChangeAspect="1"/>
          </p:cNvPicPr>
          <p:nvPr>
            <p:ph type="pic" sz="quarter" idx="19"/>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45225" y="5289551"/>
            <a:ext cx="914400" cy="914400"/>
          </a:xfrm>
        </p:spPr>
      </p:pic>
      <p:sp>
        <p:nvSpPr>
          <p:cNvPr id="11" name="Content Placeholder 10">
            <a:extLst>
              <a:ext uri="{FF2B5EF4-FFF2-40B4-BE49-F238E27FC236}">
                <a16:creationId xmlns:a16="http://schemas.microsoft.com/office/drawing/2014/main" id="{3FE9FCFF-DB0B-28A0-AC61-CFCB265C5B31}"/>
              </a:ext>
            </a:extLst>
          </p:cNvPr>
          <p:cNvSpPr>
            <a:spLocks noGrp="1"/>
          </p:cNvSpPr>
          <p:nvPr>
            <p:ph sz="quarter" idx="16"/>
          </p:nvPr>
        </p:nvSpPr>
        <p:spPr>
          <a:xfrm>
            <a:off x="7376160" y="5004136"/>
            <a:ext cx="4785360" cy="1836674"/>
          </a:xfrm>
        </p:spPr>
        <p:txBody>
          <a:bodyPr/>
          <a:lstStyle/>
          <a:p>
            <a:r>
              <a:rPr lang="fr-FR" sz="1600" b="1" dirty="0">
                <a:latin typeface="Arial-BoldMT "/>
              </a:rPr>
              <a:t>U</a:t>
            </a:r>
            <a:r>
              <a:rPr lang="fr-FR" sz="1600" b="1" dirty="0">
                <a:effectLst/>
                <a:latin typeface="Arial-BoldMT "/>
              </a:rPr>
              <a:t>ne présentation des actions </a:t>
            </a:r>
            <a:r>
              <a:rPr lang="fr-FR" sz="1600" dirty="0">
                <a:effectLst/>
                <a:latin typeface="Arial-BoldMT "/>
              </a:rPr>
              <a:t>de communication mises en œuvre auprès d’un public défini ou de publics différents avec une éventuelle analyse de leur impact incluant le(s) support(s) des actions de communication (panneaux d’exposition, diaporamas, vidéos, sites internet, </a:t>
            </a:r>
            <a:r>
              <a:rPr lang="fr-FR" sz="1600" dirty="0" err="1">
                <a:effectLst/>
                <a:latin typeface="Arial-BoldMT "/>
              </a:rPr>
              <a:t>etc</a:t>
            </a:r>
            <a:r>
              <a:rPr lang="fr-FR" sz="1600" dirty="0">
                <a:effectLst/>
                <a:latin typeface="Arial-BoldMT "/>
              </a:rPr>
              <a:t>).</a:t>
            </a:r>
            <a:endParaRPr lang="en-US" dirty="0">
              <a:latin typeface="Arial-BoldMT "/>
            </a:endParaRPr>
          </a:p>
          <a:p>
            <a:endParaRPr lang="en-US" dirty="0"/>
          </a:p>
        </p:txBody>
      </p:sp>
      <p:sp>
        <p:nvSpPr>
          <p:cNvPr id="22" name="ZoneTexte 21">
            <a:extLst>
              <a:ext uri="{FF2B5EF4-FFF2-40B4-BE49-F238E27FC236}">
                <a16:creationId xmlns:a16="http://schemas.microsoft.com/office/drawing/2014/main" id="{2051451B-9BC3-394D-5459-FE9275C24ED4}"/>
              </a:ext>
            </a:extLst>
          </p:cNvPr>
          <p:cNvSpPr txBox="1"/>
          <p:nvPr/>
        </p:nvSpPr>
        <p:spPr>
          <a:xfrm>
            <a:off x="660400" y="3849974"/>
            <a:ext cx="5435600" cy="2308324"/>
          </a:xfrm>
          <a:prstGeom prst="rect">
            <a:avLst/>
          </a:prstGeom>
          <a:noFill/>
        </p:spPr>
        <p:txBody>
          <a:bodyPr wrap="square">
            <a:spAutoFit/>
          </a:bodyPr>
          <a:lstStyle/>
          <a:p>
            <a:pPr algn="l"/>
            <a:r>
              <a:rPr lang="fr-FR" b="1" i="0" u="none" strike="noStrike" baseline="0" dirty="0">
                <a:latin typeface="Arial-BoldMT  "/>
              </a:rPr>
              <a:t>Il est attendu l’élaboration de productions s’appuyant sur des rencontres de scientifiques, de sociologues, d’historiennes et d’historiens, de la référente ou du référent égalité de l’établissement, de l’académie ou d’institutions, sur des recherches bibliographiques, sur des lectures, sur des réflexions personnelles. Le dossier comportera les productions suivantes :</a:t>
            </a:r>
            <a:endParaRPr lang="fr-YT" b="1" dirty="0">
              <a:latin typeface="Arial-BoldMT  "/>
            </a:endParaRPr>
          </a:p>
        </p:txBody>
      </p:sp>
    </p:spTree>
    <p:extLst>
      <p:ext uri="{BB962C8B-B14F-4D97-AF65-F5344CB8AC3E}">
        <p14:creationId xmlns:p14="http://schemas.microsoft.com/office/powerpoint/2010/main" val="394375464"/>
      </p:ext>
    </p:extLst>
  </p:cSld>
  <p:clrMapOvr>
    <a:masterClrMapping/>
  </p:clrMapOvr>
</p:sld>
</file>

<file path=ppt/theme/theme1.xml><?xml version="1.0" encoding="utf-8"?>
<a:theme xmlns:a="http://schemas.openxmlformats.org/drawingml/2006/main" name="Thème Office">
  <a:themeElements>
    <a:clrScheme name="Scientific Discovery">
      <a:dk1>
        <a:srgbClr val="000000"/>
      </a:dk1>
      <a:lt1>
        <a:srgbClr val="FFFFFF"/>
      </a:lt1>
      <a:dk2>
        <a:srgbClr val="44546A"/>
      </a:dk2>
      <a:lt2>
        <a:srgbClr val="E7E6E6"/>
      </a:lt2>
      <a:accent1>
        <a:srgbClr val="96D3ED"/>
      </a:accent1>
      <a:accent2>
        <a:srgbClr val="C7DBE1"/>
      </a:accent2>
      <a:accent3>
        <a:srgbClr val="688EBD"/>
      </a:accent3>
      <a:accent4>
        <a:srgbClr val="BCE5DD"/>
      </a:accent4>
      <a:accent5>
        <a:srgbClr val="66DDCC"/>
      </a:accent5>
      <a:accent6>
        <a:srgbClr val="E0CE61"/>
      </a:accent6>
      <a:hlink>
        <a:srgbClr val="0563C1"/>
      </a:hlink>
      <a:folHlink>
        <a:srgbClr val="954F72"/>
      </a:folHlink>
    </a:clrScheme>
    <a:fontScheme name="Custom 36">
      <a:majorFont>
        <a:latin typeface="Posterama"/>
        <a:ea typeface=""/>
        <a:cs typeface=""/>
      </a:majorFont>
      <a:minorFont>
        <a:latin typeface="Daytona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tific-Discovery_Win32_EF_v4" id="{D94798B6-E450-4518-8015-6EE17CD1412B}" vid="{16A04E6B-C80A-471C-86D6-D49E9EAD76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0E8B3377-22F1-4153-96F0-CC2E4BE41C57}">
  <ds:schemaRefs>
    <ds:schemaRef ds:uri="http://schemas.microsoft.com/sharepoint/v3/contenttype/forms"/>
  </ds:schemaRefs>
</ds:datastoreItem>
</file>

<file path=customXml/itemProps2.xml><?xml version="1.0" encoding="utf-8"?>
<ds:datastoreItem xmlns:ds="http://schemas.openxmlformats.org/officeDocument/2006/customXml" ds:itemID="{2EB2FABB-45EC-440E-B647-8CA57BA45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746342-5E84-430E-9251-61001F208E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Scientific discovery</Template>
  <TotalTime>4296</TotalTime>
  <Words>2639</Words>
  <Application>Microsoft Office PowerPoint</Application>
  <PresentationFormat>Grand écran</PresentationFormat>
  <Paragraphs>221</Paragraphs>
  <Slides>33</Slides>
  <Notes>0</Notes>
  <HiddenSlides>0</HiddenSlides>
  <MMClips>0</MMClips>
  <ScaleCrop>false</ScaleCrop>
  <HeadingPairs>
    <vt:vector size="6" baseType="variant">
      <vt:variant>
        <vt:lpstr>Polices utilisées</vt:lpstr>
      </vt:variant>
      <vt:variant>
        <vt:i4>15</vt:i4>
      </vt:variant>
      <vt:variant>
        <vt:lpstr>Thème</vt:lpstr>
      </vt:variant>
      <vt:variant>
        <vt:i4>1</vt:i4>
      </vt:variant>
      <vt:variant>
        <vt:lpstr>Titres des diapositives</vt:lpstr>
      </vt:variant>
      <vt:variant>
        <vt:i4>33</vt:i4>
      </vt:variant>
    </vt:vector>
  </HeadingPairs>
  <TitlesOfParts>
    <vt:vector size="49" baseType="lpstr">
      <vt:lpstr>-apple-system</vt:lpstr>
      <vt:lpstr>Arial</vt:lpstr>
      <vt:lpstr>Arial-BoldMT</vt:lpstr>
      <vt:lpstr>Arial-BoldMT </vt:lpstr>
      <vt:lpstr>Arial-BoldMT  </vt:lpstr>
      <vt:lpstr>Arial-BoldMT   </vt:lpstr>
      <vt:lpstr>Arial-BoldMT    </vt:lpstr>
      <vt:lpstr>Arial-BoldMT     </vt:lpstr>
      <vt:lpstr>Calibri</vt:lpstr>
      <vt:lpstr>Calibri-BoldItalic</vt:lpstr>
      <vt:lpstr>Calibri-Italic</vt:lpstr>
      <vt:lpstr>Daytona Condensed Light</vt:lpstr>
      <vt:lpstr>Posterama</vt:lpstr>
      <vt:lpstr>Söhne</vt:lpstr>
      <vt:lpstr>Times New Roman</vt:lpstr>
      <vt:lpstr>Thème Office</vt:lpstr>
      <vt:lpstr>DISPOSITIFS: Deux volets</vt:lpstr>
      <vt:lpstr>concours</vt:lpstr>
      <vt:lpstr>Femmes &amp; Sciences association</vt:lpstr>
      <vt:lpstr>Introduction</vt:lpstr>
      <vt:lpstr>Description du prix</vt:lpstr>
      <vt:lpstr>Présentation PowerPoint</vt:lpstr>
      <vt:lpstr>Public concerné et personnel encadrant</vt:lpstr>
      <vt:lpstr>Production atTenduE</vt:lpstr>
      <vt:lpstr>Présentation PowerPoint</vt:lpstr>
      <vt:lpstr>Présentation PowerPoint</vt:lpstr>
      <vt:lpstr>Présentation PowerPoint</vt:lpstr>
      <vt:lpstr>Présentation PowerPoint</vt:lpstr>
      <vt:lpstr>Club de science </vt:lpstr>
      <vt:lpstr>Présentation PowerPoint</vt:lpstr>
      <vt:lpstr>                                                     missions :</vt:lpstr>
      <vt:lpstr>Présentation PowerPoint</vt:lpstr>
      <vt:lpstr>la mahoraise Dr Youmna Mouhamad qui a remporté le célèbre prix des "Women Spire Award 2020". </vt:lpstr>
      <vt:lpstr>MOINECHA MADI, DOCTEUR EN BIOPHYSIQUE CELLULAIRE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DISPOSITIFS</dc:title>
  <dc:creator>maria Moumini</dc:creator>
  <cp:lastModifiedBy>maria Moumini</cp:lastModifiedBy>
  <cp:revision>4</cp:revision>
  <dcterms:created xsi:type="dcterms:W3CDTF">2023-08-31T07:21:14Z</dcterms:created>
  <dcterms:modified xsi:type="dcterms:W3CDTF">2024-02-06T11:41:00Z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